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3"/>
  </p:notesMasterIdLst>
  <p:sldIdLst>
    <p:sldId id="256" r:id="rId2"/>
    <p:sldId id="258" r:id="rId3"/>
    <p:sldId id="260" r:id="rId4"/>
    <p:sldId id="261" r:id="rId5"/>
    <p:sldId id="297" r:id="rId6"/>
    <p:sldId id="262" r:id="rId7"/>
    <p:sldId id="263" r:id="rId8"/>
    <p:sldId id="264" r:id="rId9"/>
    <p:sldId id="298" r:id="rId10"/>
    <p:sldId id="269" r:id="rId11"/>
    <p:sldId id="270" r:id="rId12"/>
    <p:sldId id="302" r:id="rId13"/>
    <p:sldId id="303" r:id="rId14"/>
    <p:sldId id="304" r:id="rId15"/>
    <p:sldId id="305" r:id="rId16"/>
    <p:sldId id="306" r:id="rId17"/>
    <p:sldId id="299" r:id="rId18"/>
    <p:sldId id="300" r:id="rId19"/>
    <p:sldId id="301" r:id="rId20"/>
    <p:sldId id="307" r:id="rId21"/>
    <p:sldId id="309" r:id="rId22"/>
  </p:sldIdLst>
  <p:sldSz cx="9144000" cy="5143500" type="screen16x9"/>
  <p:notesSz cx="6858000" cy="9144000"/>
  <p:embeddedFontLst>
    <p:embeddedFont>
      <p:font typeface="Nunito Sans" pitchFamily="2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Raleway" pitchFamily="2" charset="0"/>
      <p:regular r:id="rId32"/>
      <p:bold r:id="rId33"/>
      <p:italic r:id="rId34"/>
      <p:boldItalic r:id="rId35"/>
    </p:embeddedFont>
    <p:embeddedFont>
      <p:font typeface="Space Grotesk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763F1A-D466-40E7-A3FD-833814F31D32}">
  <a:tblStyle styleId="{E1763F1A-D466-40E7-A3FD-833814F31D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2CDD2E9-E073-44C9-9D42-3CA9DB63FC0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35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b7d70e1a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b7d70e1a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04a4cece8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04a4cece88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dec68b3c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dec68b3c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dec68b3c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dec68b3c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284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dec68b3c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dec68b3c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966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dec68b3c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dec68b3c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639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dec68b3c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dec68b3c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639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dec68b3c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dec68b3c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443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dec68b3c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dec68b3c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147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dec68b3c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dec68b3c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859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dec68b3c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dec68b3c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674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dec68b3c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dec68b3c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783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470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751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24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87883" r="3264"/>
          <a:stretch/>
        </p:blipFill>
        <p:spPr>
          <a:xfrm rot="10800000" flipH="1">
            <a:off x="8024175" y="0"/>
            <a:ext cx="809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390150" y="-2174525"/>
            <a:ext cx="3429000" cy="3429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518150" y="3305350"/>
            <a:ext cx="3429000" cy="3429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5100" y="1254475"/>
            <a:ext cx="6704700" cy="26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5100" y="3848500"/>
            <a:ext cx="5682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76200" y="-1508600"/>
            <a:ext cx="1967400" cy="196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7373000" y="4684700"/>
            <a:ext cx="1189500" cy="1189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4663950" y="2230488"/>
            <a:ext cx="3582000" cy="17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4663950" y="1152913"/>
            <a:ext cx="3582000" cy="10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76200" y="4684700"/>
            <a:ext cx="1967400" cy="196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8424000" y="-59750"/>
            <a:ext cx="1189500" cy="1189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1"/>
          </p:nvPr>
        </p:nvSpPr>
        <p:spPr>
          <a:xfrm>
            <a:off x="796200" y="2157250"/>
            <a:ext cx="2134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2"/>
          </p:nvPr>
        </p:nvSpPr>
        <p:spPr>
          <a:xfrm>
            <a:off x="796202" y="2729950"/>
            <a:ext cx="2134200" cy="16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3"/>
          </p:nvPr>
        </p:nvSpPr>
        <p:spPr>
          <a:xfrm>
            <a:off x="3504756" y="2729950"/>
            <a:ext cx="2134200" cy="16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4"/>
          </p:nvPr>
        </p:nvSpPr>
        <p:spPr>
          <a:xfrm>
            <a:off x="6213335" y="2729950"/>
            <a:ext cx="2134200" cy="16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5"/>
          </p:nvPr>
        </p:nvSpPr>
        <p:spPr>
          <a:xfrm>
            <a:off x="3504752" y="2157250"/>
            <a:ext cx="2134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6"/>
          </p:nvPr>
        </p:nvSpPr>
        <p:spPr>
          <a:xfrm>
            <a:off x="6213328" y="2157250"/>
            <a:ext cx="2134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/>
          <p:nvPr/>
        </p:nvSpPr>
        <p:spPr>
          <a:xfrm>
            <a:off x="76200" y="-1508600"/>
            <a:ext cx="1967400" cy="196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1"/>
          </p:nvPr>
        </p:nvSpPr>
        <p:spPr>
          <a:xfrm>
            <a:off x="796200" y="1306475"/>
            <a:ext cx="35418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2"/>
          </p:nvPr>
        </p:nvSpPr>
        <p:spPr>
          <a:xfrm>
            <a:off x="796202" y="1832375"/>
            <a:ext cx="3541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3"/>
          </p:nvPr>
        </p:nvSpPr>
        <p:spPr>
          <a:xfrm>
            <a:off x="4805978" y="1832375"/>
            <a:ext cx="3541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4"/>
          </p:nvPr>
        </p:nvSpPr>
        <p:spPr>
          <a:xfrm>
            <a:off x="796202" y="3580700"/>
            <a:ext cx="3541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5"/>
          </p:nvPr>
        </p:nvSpPr>
        <p:spPr>
          <a:xfrm>
            <a:off x="4805978" y="3580700"/>
            <a:ext cx="3541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6"/>
          </p:nvPr>
        </p:nvSpPr>
        <p:spPr>
          <a:xfrm>
            <a:off x="796200" y="3054800"/>
            <a:ext cx="35418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7"/>
          </p:nvPr>
        </p:nvSpPr>
        <p:spPr>
          <a:xfrm>
            <a:off x="4805975" y="1306475"/>
            <a:ext cx="35418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8"/>
          </p:nvPr>
        </p:nvSpPr>
        <p:spPr>
          <a:xfrm>
            <a:off x="4805975" y="3054800"/>
            <a:ext cx="35418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7373000" y="4684700"/>
            <a:ext cx="1189500" cy="1189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1"/>
          </p:nvPr>
        </p:nvSpPr>
        <p:spPr>
          <a:xfrm>
            <a:off x="796200" y="1832225"/>
            <a:ext cx="24111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2"/>
          </p:nvPr>
        </p:nvSpPr>
        <p:spPr>
          <a:xfrm>
            <a:off x="3366125" y="1832225"/>
            <a:ext cx="24111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3"/>
          </p:nvPr>
        </p:nvSpPr>
        <p:spPr>
          <a:xfrm>
            <a:off x="5936051" y="1832225"/>
            <a:ext cx="2411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4"/>
          </p:nvPr>
        </p:nvSpPr>
        <p:spPr>
          <a:xfrm>
            <a:off x="796200" y="3580700"/>
            <a:ext cx="24111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5"/>
          </p:nvPr>
        </p:nvSpPr>
        <p:spPr>
          <a:xfrm>
            <a:off x="3366125" y="3580700"/>
            <a:ext cx="24111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6"/>
          </p:nvPr>
        </p:nvSpPr>
        <p:spPr>
          <a:xfrm>
            <a:off x="5936051" y="3580700"/>
            <a:ext cx="24117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7"/>
          </p:nvPr>
        </p:nvSpPr>
        <p:spPr>
          <a:xfrm>
            <a:off x="796200" y="1306475"/>
            <a:ext cx="24111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8"/>
          </p:nvPr>
        </p:nvSpPr>
        <p:spPr>
          <a:xfrm>
            <a:off x="3366126" y="1306475"/>
            <a:ext cx="24111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9"/>
          </p:nvPr>
        </p:nvSpPr>
        <p:spPr>
          <a:xfrm>
            <a:off x="5936052" y="1306475"/>
            <a:ext cx="24117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13"/>
          </p:nvPr>
        </p:nvSpPr>
        <p:spPr>
          <a:xfrm>
            <a:off x="796200" y="3054800"/>
            <a:ext cx="24111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14"/>
          </p:nvPr>
        </p:nvSpPr>
        <p:spPr>
          <a:xfrm>
            <a:off x="3366207" y="3054800"/>
            <a:ext cx="24111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15"/>
          </p:nvPr>
        </p:nvSpPr>
        <p:spPr>
          <a:xfrm>
            <a:off x="5936345" y="3054800"/>
            <a:ext cx="24111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2" name="Google Shape;162;p23"/>
          <p:cNvSpPr/>
          <p:nvPr/>
        </p:nvSpPr>
        <p:spPr>
          <a:xfrm>
            <a:off x="7445200" y="-1508600"/>
            <a:ext cx="1967400" cy="196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-474400" y="4072375"/>
            <a:ext cx="1189500" cy="1189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/>
          <p:nvPr/>
        </p:nvSpPr>
        <p:spPr>
          <a:xfrm flipH="1">
            <a:off x="7112700" y="4684700"/>
            <a:ext cx="1967400" cy="196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5"/>
          <p:cNvSpPr/>
          <p:nvPr/>
        </p:nvSpPr>
        <p:spPr>
          <a:xfrm flipH="1">
            <a:off x="-457200" y="-59750"/>
            <a:ext cx="1189500" cy="1189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 rotWithShape="1">
          <a:blip r:embed="rId2">
            <a:alphaModFix/>
          </a:blip>
          <a:srcRect l="3418" r="87729"/>
          <a:stretch/>
        </p:blipFill>
        <p:spPr>
          <a:xfrm flipH="1">
            <a:off x="8024175" y="0"/>
            <a:ext cx="809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/>
          <p:nvPr/>
        </p:nvSpPr>
        <p:spPr>
          <a:xfrm rot="10800000" flipH="1">
            <a:off x="-143250" y="3000550"/>
            <a:ext cx="3429000" cy="3429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6"/>
          <p:cNvSpPr/>
          <p:nvPr/>
        </p:nvSpPr>
        <p:spPr>
          <a:xfrm rot="10800000" flipH="1">
            <a:off x="5984750" y="-2479325"/>
            <a:ext cx="3429000" cy="3429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 flipH="1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l="3316" r="87831"/>
          <a:stretch/>
        </p:blipFill>
        <p:spPr>
          <a:xfrm>
            <a:off x="310375" y="0"/>
            <a:ext cx="809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039625" y="3305350"/>
            <a:ext cx="3429000" cy="3429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6039900" y="-1849575"/>
            <a:ext cx="3104100" cy="3104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225700" y="2894702"/>
            <a:ext cx="43602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6496000" y="1638295"/>
            <a:ext cx="1089900" cy="1027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-1399800" y="-448700"/>
            <a:ext cx="1967400" cy="196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7834150" y="4608500"/>
            <a:ext cx="1189500" cy="1189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207052" y="2157250"/>
            <a:ext cx="2981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4955248" y="2157250"/>
            <a:ext cx="2981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1207052" y="2729950"/>
            <a:ext cx="2981700" cy="14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4955248" y="2729950"/>
            <a:ext cx="2981700" cy="14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76200" y="4684700"/>
            <a:ext cx="1967400" cy="196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8424000" y="-59750"/>
            <a:ext cx="1189500" cy="1189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2" hasCustomPrompt="1"/>
          </p:nvPr>
        </p:nvSpPr>
        <p:spPr>
          <a:xfrm>
            <a:off x="796175" y="1550083"/>
            <a:ext cx="734700" cy="44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3" hasCustomPrompt="1"/>
          </p:nvPr>
        </p:nvSpPr>
        <p:spPr>
          <a:xfrm>
            <a:off x="796175" y="3212141"/>
            <a:ext cx="734700" cy="44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50" y="1550083"/>
            <a:ext cx="734700" cy="44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50" y="3212141"/>
            <a:ext cx="734700" cy="44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6" hasCustomPrompt="1"/>
          </p:nvPr>
        </p:nvSpPr>
        <p:spPr>
          <a:xfrm>
            <a:off x="6042325" y="1550083"/>
            <a:ext cx="734700" cy="44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7" hasCustomPrompt="1"/>
          </p:nvPr>
        </p:nvSpPr>
        <p:spPr>
          <a:xfrm>
            <a:off x="6042325" y="3212141"/>
            <a:ext cx="734700" cy="44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796175" y="1997675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8"/>
          </p:nvPr>
        </p:nvSpPr>
        <p:spPr>
          <a:xfrm>
            <a:off x="3419250" y="1997675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9"/>
          </p:nvPr>
        </p:nvSpPr>
        <p:spPr>
          <a:xfrm>
            <a:off x="6042325" y="1997675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3"/>
          </p:nvPr>
        </p:nvSpPr>
        <p:spPr>
          <a:xfrm>
            <a:off x="796175" y="3659750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4"/>
          </p:nvPr>
        </p:nvSpPr>
        <p:spPr>
          <a:xfrm>
            <a:off x="3419250" y="3659750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5"/>
          </p:nvPr>
        </p:nvSpPr>
        <p:spPr>
          <a:xfrm>
            <a:off x="6042325" y="3659750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7445200" y="-1508600"/>
            <a:ext cx="1967400" cy="196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-474400" y="4072375"/>
            <a:ext cx="1189500" cy="1189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8" r:id="rId7"/>
    <p:sldLayoutId id="2147483659" r:id="rId8"/>
    <p:sldLayoutId id="2147483662" r:id="rId9"/>
    <p:sldLayoutId id="2147483663" r:id="rId10"/>
    <p:sldLayoutId id="2147483666" r:id="rId11"/>
    <p:sldLayoutId id="2147483668" r:id="rId12"/>
    <p:sldLayoutId id="2147483669" r:id="rId13"/>
    <p:sldLayoutId id="2147483671" r:id="rId14"/>
    <p:sldLayoutId id="214748367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naTharwat93/Adidas-Sales---EDA.git" TargetMode="External"/><Relationship Id="rId4" Type="http://schemas.openxmlformats.org/officeDocument/2006/relationships/hyperlink" Target="https://www.linkedin.com/in/mina-tharwat-aa5a6323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bcnishantreddy/adidas-us-sales-datase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s://www.kaggle.com/datasets/vishwas199728/adidas-sales-dat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ctrTitle"/>
          </p:nvPr>
        </p:nvSpPr>
        <p:spPr>
          <a:xfrm>
            <a:off x="715100" y="1254475"/>
            <a:ext cx="6704700" cy="26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Adidas</a:t>
            </a:r>
            <a:r>
              <a:rPr lang="en-US" sz="6000" dirty="0"/>
              <a:t> </a:t>
            </a:r>
            <a:r>
              <a:rPr lang="en" sz="6000" dirty="0"/>
              <a:t>Sales</a:t>
            </a:r>
            <a:r>
              <a:rPr lang="ar-EG" sz="6000" dirty="0"/>
              <a:t>   </a:t>
            </a:r>
            <a:r>
              <a:rPr lang="en-US" sz="6000" dirty="0"/>
              <a:t> </a:t>
            </a:r>
            <a:br>
              <a:rPr lang="en-US" sz="6000" dirty="0"/>
            </a:br>
            <a:r>
              <a:rPr lang="en-US" sz="6000" dirty="0"/>
              <a:t>Project</a:t>
            </a:r>
            <a:endParaRPr sz="3600" dirty="0"/>
          </a:p>
        </p:txBody>
      </p:sp>
      <p:cxnSp>
        <p:nvCxnSpPr>
          <p:cNvPr id="191" name="Google Shape;191;p30"/>
          <p:cNvCxnSpPr/>
          <p:nvPr/>
        </p:nvCxnSpPr>
        <p:spPr>
          <a:xfrm>
            <a:off x="715100" y="3759175"/>
            <a:ext cx="44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13B10443-F9DE-EAA3-349D-B604A247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100" y="3859074"/>
            <a:ext cx="5682300" cy="398925"/>
          </a:xfrm>
        </p:spPr>
        <p:txBody>
          <a:bodyPr/>
          <a:lstStyle/>
          <a:p>
            <a:endParaRPr lang="en-US" dirty="0">
              <a:latin typeface="Space Grotesk" panose="020B0604020202020204" charset="0"/>
              <a:cs typeface="Space Grotesk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4"/>
          <p:cNvSpPr/>
          <p:nvPr/>
        </p:nvSpPr>
        <p:spPr>
          <a:xfrm>
            <a:off x="201940" y="304791"/>
            <a:ext cx="306900" cy="30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" name="Google Shape;315;p39">
            <a:extLst>
              <a:ext uri="{FF2B5EF4-FFF2-40B4-BE49-F238E27FC236}">
                <a16:creationId xmlns:a16="http://schemas.microsoft.com/office/drawing/2014/main" id="{0B865DD2-4EBB-EAC5-7437-66B86A07C2E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3320" y="252291"/>
            <a:ext cx="489594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Space Grotesk" panose="020B0604020202020204" charset="0"/>
                <a:cs typeface="Space Grotesk" panose="020B0604020202020204" charset="0"/>
              </a:rPr>
              <a:t>What is the distribution of units sold per transaction?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8EAA2-4499-1587-0D7C-99BBACC94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40" y="664191"/>
            <a:ext cx="5404280" cy="450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AF363E-CBD6-CCD4-5CB4-9745B1ED5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40" y="1266901"/>
            <a:ext cx="1762125" cy="2762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0B8E39-444B-1DC0-64CC-E97CE330E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290" y="1166849"/>
            <a:ext cx="5920740" cy="10734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225A8D-2228-C29A-832F-410822E83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0578" y="2292780"/>
            <a:ext cx="4582164" cy="26348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5;p44">
            <a:extLst>
              <a:ext uri="{FF2B5EF4-FFF2-40B4-BE49-F238E27FC236}">
                <a16:creationId xmlns:a16="http://schemas.microsoft.com/office/drawing/2014/main" id="{ED908C8B-317F-3171-D6E2-27F442FB3E4B}"/>
              </a:ext>
            </a:extLst>
          </p:cNvPr>
          <p:cNvSpPr/>
          <p:nvPr/>
        </p:nvSpPr>
        <p:spPr>
          <a:xfrm>
            <a:off x="201940" y="304791"/>
            <a:ext cx="306900" cy="30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" name="Google Shape;315;p39">
            <a:extLst>
              <a:ext uri="{FF2B5EF4-FFF2-40B4-BE49-F238E27FC236}">
                <a16:creationId xmlns:a16="http://schemas.microsoft.com/office/drawing/2014/main" id="{09E218F6-7254-DC7C-22DF-83D2FEC225F4}"/>
              </a:ext>
            </a:extLst>
          </p:cNvPr>
          <p:cNvSpPr txBox="1">
            <a:spLocks/>
          </p:cNvSpPr>
          <p:nvPr/>
        </p:nvSpPr>
        <p:spPr>
          <a:xfrm>
            <a:off x="613320" y="252291"/>
            <a:ext cx="489594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What is the distribution of operating margins?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A97E6C-CECD-4108-EEAD-ED4B6B944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0" y="664191"/>
            <a:ext cx="5935980" cy="411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12C0ED-A33A-A83E-C1A1-3752D46AA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1138237"/>
            <a:ext cx="2045970" cy="2717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1C57AD-0C04-0BE0-E2AB-18E08D770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180" y="1138237"/>
            <a:ext cx="6042660" cy="1178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FE0BDA-9885-1DEC-4388-281520E01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6737" y="2362135"/>
            <a:ext cx="3197543" cy="26124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5;p44">
            <a:extLst>
              <a:ext uri="{FF2B5EF4-FFF2-40B4-BE49-F238E27FC236}">
                <a16:creationId xmlns:a16="http://schemas.microsoft.com/office/drawing/2014/main" id="{ED908C8B-317F-3171-D6E2-27F442FB3E4B}"/>
              </a:ext>
            </a:extLst>
          </p:cNvPr>
          <p:cNvSpPr/>
          <p:nvPr/>
        </p:nvSpPr>
        <p:spPr>
          <a:xfrm>
            <a:off x="201940" y="304791"/>
            <a:ext cx="306900" cy="30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" name="Google Shape;315;p39">
            <a:extLst>
              <a:ext uri="{FF2B5EF4-FFF2-40B4-BE49-F238E27FC236}">
                <a16:creationId xmlns:a16="http://schemas.microsoft.com/office/drawing/2014/main" id="{09E218F6-7254-DC7C-22DF-83D2FEC225F4}"/>
              </a:ext>
            </a:extLst>
          </p:cNvPr>
          <p:cNvSpPr txBox="1">
            <a:spLocks/>
          </p:cNvSpPr>
          <p:nvPr/>
        </p:nvSpPr>
        <p:spPr>
          <a:xfrm>
            <a:off x="613320" y="252291"/>
            <a:ext cx="489594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What is the trend of total sales over the months?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C0EAC7-5441-CFC1-CEF1-DF1C56C6A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0" y="2796542"/>
            <a:ext cx="4484460" cy="1417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4A5062-225C-6F9F-970F-66725FD66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504" y="2796542"/>
            <a:ext cx="3897676" cy="21420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06BF0D-6FAD-63DD-A73E-7411B2EA7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503" y="538285"/>
            <a:ext cx="1748837" cy="19830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81D188-71C0-592D-3E22-0BF922092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342" y="538285"/>
            <a:ext cx="1943143" cy="19830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0A861A-EC45-39C8-8CE9-69308E1CAA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320" y="611691"/>
            <a:ext cx="4444703" cy="190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50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5;p44">
            <a:extLst>
              <a:ext uri="{FF2B5EF4-FFF2-40B4-BE49-F238E27FC236}">
                <a16:creationId xmlns:a16="http://schemas.microsoft.com/office/drawing/2014/main" id="{ED908C8B-317F-3171-D6E2-27F442FB3E4B}"/>
              </a:ext>
            </a:extLst>
          </p:cNvPr>
          <p:cNvSpPr/>
          <p:nvPr/>
        </p:nvSpPr>
        <p:spPr>
          <a:xfrm>
            <a:off x="201940" y="304791"/>
            <a:ext cx="306900" cy="30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" name="Google Shape;315;p39">
            <a:extLst>
              <a:ext uri="{FF2B5EF4-FFF2-40B4-BE49-F238E27FC236}">
                <a16:creationId xmlns:a16="http://schemas.microsoft.com/office/drawing/2014/main" id="{09E218F6-7254-DC7C-22DF-83D2FEC225F4}"/>
              </a:ext>
            </a:extLst>
          </p:cNvPr>
          <p:cNvSpPr txBox="1">
            <a:spLocks/>
          </p:cNvSpPr>
          <p:nvPr/>
        </p:nvSpPr>
        <p:spPr>
          <a:xfrm>
            <a:off x="613320" y="252291"/>
            <a:ext cx="551316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How does the number of transactions vary by sales method?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D448F-6FCF-713C-4646-43AA2F272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0" y="680579"/>
            <a:ext cx="5765483" cy="41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A3B583-24B3-DFF9-56CE-30B4E33C5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20" y="1150777"/>
            <a:ext cx="2000250" cy="1200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B04B59-FD92-1147-4141-C339C8E0C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061" y="1150777"/>
            <a:ext cx="5273904" cy="1200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D0F366-3CB8-104F-970D-1C43637E3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9633" y="2462565"/>
            <a:ext cx="4069170" cy="254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97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5;p44">
            <a:extLst>
              <a:ext uri="{FF2B5EF4-FFF2-40B4-BE49-F238E27FC236}">
                <a16:creationId xmlns:a16="http://schemas.microsoft.com/office/drawing/2014/main" id="{ED908C8B-317F-3171-D6E2-27F442FB3E4B}"/>
              </a:ext>
            </a:extLst>
          </p:cNvPr>
          <p:cNvSpPr/>
          <p:nvPr/>
        </p:nvSpPr>
        <p:spPr>
          <a:xfrm>
            <a:off x="201940" y="304791"/>
            <a:ext cx="306900" cy="30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5</a:t>
            </a:r>
            <a:endParaRPr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" name="Google Shape;315;p39">
            <a:extLst>
              <a:ext uri="{FF2B5EF4-FFF2-40B4-BE49-F238E27FC236}">
                <a16:creationId xmlns:a16="http://schemas.microsoft.com/office/drawing/2014/main" id="{09E218F6-7254-DC7C-22DF-83D2FEC225F4}"/>
              </a:ext>
            </a:extLst>
          </p:cNvPr>
          <p:cNvSpPr txBox="1">
            <a:spLocks/>
          </p:cNvSpPr>
          <p:nvPr/>
        </p:nvSpPr>
        <p:spPr>
          <a:xfrm>
            <a:off x="613320" y="252291"/>
            <a:ext cx="489594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How does total sales vary by region?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8145D2-D40B-04F0-F248-7722B474B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1" y="660381"/>
            <a:ext cx="5917020" cy="703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FFB8E4-4F1A-3F36-BAA8-8ED399B31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20" y="1436370"/>
            <a:ext cx="2061300" cy="1847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9D9EFD-7029-B6DF-2C8E-7FE2E14D9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3240" y="1436370"/>
            <a:ext cx="5631180" cy="1017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53F00D-7AD1-E3EA-5C15-64724E3CE0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7090" y="2571750"/>
            <a:ext cx="4151948" cy="247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16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5;p44">
            <a:extLst>
              <a:ext uri="{FF2B5EF4-FFF2-40B4-BE49-F238E27FC236}">
                <a16:creationId xmlns:a16="http://schemas.microsoft.com/office/drawing/2014/main" id="{ED908C8B-317F-3171-D6E2-27F442FB3E4B}"/>
              </a:ext>
            </a:extLst>
          </p:cNvPr>
          <p:cNvSpPr/>
          <p:nvPr/>
        </p:nvSpPr>
        <p:spPr>
          <a:xfrm>
            <a:off x="201940" y="304791"/>
            <a:ext cx="306900" cy="30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6</a:t>
            </a:r>
            <a:endParaRPr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" name="Google Shape;315;p39">
            <a:extLst>
              <a:ext uri="{FF2B5EF4-FFF2-40B4-BE49-F238E27FC236}">
                <a16:creationId xmlns:a16="http://schemas.microsoft.com/office/drawing/2014/main" id="{09E218F6-7254-DC7C-22DF-83D2FEC225F4}"/>
              </a:ext>
            </a:extLst>
          </p:cNvPr>
          <p:cNvSpPr txBox="1">
            <a:spLocks/>
          </p:cNvSpPr>
          <p:nvPr/>
        </p:nvSpPr>
        <p:spPr>
          <a:xfrm>
            <a:off x="613320" y="252291"/>
            <a:ext cx="489594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How do total sales vary by state and gender type?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6FEAB8-2322-BA64-FA9D-28A3C4167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0" y="664190"/>
            <a:ext cx="4895940" cy="989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51C7C-E7AC-EAA0-9308-8D0D59FC9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360" y="2468880"/>
            <a:ext cx="4632220" cy="2567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42702D-125A-7D4B-F4C1-009646BBF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40" y="2293620"/>
            <a:ext cx="4133840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F61FA8-46CC-D2BD-1174-3FC79BB1D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920" y="198950"/>
            <a:ext cx="2390248" cy="221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67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5;p44">
            <a:extLst>
              <a:ext uri="{FF2B5EF4-FFF2-40B4-BE49-F238E27FC236}">
                <a16:creationId xmlns:a16="http://schemas.microsoft.com/office/drawing/2014/main" id="{ED908C8B-317F-3171-D6E2-27F442FB3E4B}"/>
              </a:ext>
            </a:extLst>
          </p:cNvPr>
          <p:cNvSpPr/>
          <p:nvPr/>
        </p:nvSpPr>
        <p:spPr>
          <a:xfrm>
            <a:off x="201940" y="304791"/>
            <a:ext cx="306900" cy="30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7</a:t>
            </a:r>
            <a:endParaRPr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" name="Google Shape;315;p39">
            <a:extLst>
              <a:ext uri="{FF2B5EF4-FFF2-40B4-BE49-F238E27FC236}">
                <a16:creationId xmlns:a16="http://schemas.microsoft.com/office/drawing/2014/main" id="{09E218F6-7254-DC7C-22DF-83D2FEC225F4}"/>
              </a:ext>
            </a:extLst>
          </p:cNvPr>
          <p:cNvSpPr txBox="1">
            <a:spLocks/>
          </p:cNvSpPr>
          <p:nvPr/>
        </p:nvSpPr>
        <p:spPr>
          <a:xfrm>
            <a:off x="613320" y="252291"/>
            <a:ext cx="558936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What is the distribution of total sales among different cities?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55DB7-9A36-C91D-E6DA-2667C1CD9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21" y="664192"/>
            <a:ext cx="4682579" cy="41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85CBAF-2DFC-09B3-B0B8-9AEEE2B70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20" y="1129851"/>
            <a:ext cx="1116420" cy="3244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D9D66-13E1-C517-12BF-ECEC53C25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960" y="1129851"/>
            <a:ext cx="1116420" cy="3244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C51457-F18E-38EF-9151-61ED6BE90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691" y="1129851"/>
            <a:ext cx="1248074" cy="411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7590F1-1F2E-69BC-B3AE-F11F849E1D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273" y="641123"/>
            <a:ext cx="3785534" cy="14848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74DA66-4934-60AC-CB8A-8FBB6A395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8960" y="2232660"/>
            <a:ext cx="6000840" cy="282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1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5;p44">
            <a:extLst>
              <a:ext uri="{FF2B5EF4-FFF2-40B4-BE49-F238E27FC236}">
                <a16:creationId xmlns:a16="http://schemas.microsoft.com/office/drawing/2014/main" id="{ED908C8B-317F-3171-D6E2-27F442FB3E4B}"/>
              </a:ext>
            </a:extLst>
          </p:cNvPr>
          <p:cNvSpPr/>
          <p:nvPr/>
        </p:nvSpPr>
        <p:spPr>
          <a:xfrm>
            <a:off x="201940" y="304791"/>
            <a:ext cx="306900" cy="30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8</a:t>
            </a:r>
            <a:endParaRPr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" name="Google Shape;315;p39">
            <a:extLst>
              <a:ext uri="{FF2B5EF4-FFF2-40B4-BE49-F238E27FC236}">
                <a16:creationId xmlns:a16="http://schemas.microsoft.com/office/drawing/2014/main" id="{09E218F6-7254-DC7C-22DF-83D2FEC225F4}"/>
              </a:ext>
            </a:extLst>
          </p:cNvPr>
          <p:cNvSpPr txBox="1">
            <a:spLocks/>
          </p:cNvSpPr>
          <p:nvPr/>
        </p:nvSpPr>
        <p:spPr>
          <a:xfrm>
            <a:off x="613320" y="252291"/>
            <a:ext cx="593988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What is the distribution of total sales among product categories?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CC5A22-75EA-DEA9-72BC-E8818923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40" y="664191"/>
            <a:ext cx="6128180" cy="41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E9F005-C5F4-78C9-176B-4DD13329E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40" y="1181398"/>
            <a:ext cx="2760140" cy="1228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065E6A-AF09-BB10-7677-31484B392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260" y="1158538"/>
            <a:ext cx="5484495" cy="14132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D90945-CDE2-0392-0325-E7DC4687E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8910" y="2654197"/>
            <a:ext cx="3758360" cy="24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0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5;p44">
            <a:extLst>
              <a:ext uri="{FF2B5EF4-FFF2-40B4-BE49-F238E27FC236}">
                <a16:creationId xmlns:a16="http://schemas.microsoft.com/office/drawing/2014/main" id="{ED908C8B-317F-3171-D6E2-27F442FB3E4B}"/>
              </a:ext>
            </a:extLst>
          </p:cNvPr>
          <p:cNvSpPr/>
          <p:nvPr/>
        </p:nvSpPr>
        <p:spPr>
          <a:xfrm>
            <a:off x="201940" y="304791"/>
            <a:ext cx="306900" cy="30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9</a:t>
            </a:r>
            <a:endParaRPr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" name="Google Shape;315;p39">
            <a:extLst>
              <a:ext uri="{FF2B5EF4-FFF2-40B4-BE49-F238E27FC236}">
                <a16:creationId xmlns:a16="http://schemas.microsoft.com/office/drawing/2014/main" id="{09E218F6-7254-DC7C-22DF-83D2FEC225F4}"/>
              </a:ext>
            </a:extLst>
          </p:cNvPr>
          <p:cNvSpPr txBox="1">
            <a:spLocks/>
          </p:cNvSpPr>
          <p:nvPr/>
        </p:nvSpPr>
        <p:spPr>
          <a:xfrm>
            <a:off x="613320" y="252291"/>
            <a:ext cx="760104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How does the price per unit impact units sold for different product categories?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D2F0B-A591-4A05-0688-A818EC136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40" y="664191"/>
            <a:ext cx="6539660" cy="1492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A601D9-894B-39EC-D69F-BEB9D31A6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320" y="2208961"/>
            <a:ext cx="4465320" cy="2759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859B6-9507-0542-619A-80080C44E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40" y="2208960"/>
            <a:ext cx="3834560" cy="27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45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8BAC43-D12E-F856-2350-E44F58BB1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91940" cy="3299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F442A4-EEC0-CC2F-42BD-CF3F9E035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99460"/>
            <a:ext cx="4091940" cy="1779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A3F758-C46C-796C-73C8-ACB59CF25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140" y="0"/>
            <a:ext cx="4975860" cy="24993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AF11B9-B39F-08F5-B48F-19CD04711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8140" y="2579371"/>
            <a:ext cx="4975860" cy="249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3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2"/>
          </p:nvPr>
        </p:nvSpPr>
        <p:spPr>
          <a:xfrm>
            <a:off x="720000" y="35851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4"/>
          </p:nvPr>
        </p:nvSpPr>
        <p:spPr>
          <a:xfrm>
            <a:off x="2829840" y="253003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6"/>
          </p:nvPr>
        </p:nvSpPr>
        <p:spPr>
          <a:xfrm>
            <a:off x="4572000" y="116568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2" name="Google Shape;212;p32"/>
          <p:cNvSpPr txBox="1">
            <a:spLocks noGrp="1"/>
          </p:cNvSpPr>
          <p:nvPr>
            <p:ph type="subTitle" idx="1"/>
          </p:nvPr>
        </p:nvSpPr>
        <p:spPr>
          <a:xfrm>
            <a:off x="720000" y="4032775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sp>
        <p:nvSpPr>
          <p:cNvPr id="213" name="Google Shape;213;p32"/>
          <p:cNvSpPr txBox="1">
            <a:spLocks noGrp="1"/>
          </p:cNvSpPr>
          <p:nvPr>
            <p:ph type="subTitle" idx="8"/>
          </p:nvPr>
        </p:nvSpPr>
        <p:spPr>
          <a:xfrm>
            <a:off x="2829840" y="2977625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Read Data - Understand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32"/>
          <p:cNvSpPr txBox="1">
            <a:spLocks noGrp="1"/>
          </p:cNvSpPr>
          <p:nvPr>
            <p:ph type="subTitle" idx="9"/>
          </p:nvPr>
        </p:nvSpPr>
        <p:spPr>
          <a:xfrm>
            <a:off x="4572000" y="1613280"/>
            <a:ext cx="23055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>
                <a:solidFill>
                  <a:schemeClr val="tx1"/>
                </a:solidFill>
                <a:effectLst/>
                <a:latin typeface="Space Grotesk" panose="020B0604020202020204" charset="0"/>
                <a:cs typeface="Space Grotesk" panose="020B0604020202020204" charset="0"/>
              </a:rPr>
              <a:t>Exploratory Data Analysis (</a:t>
            </a:r>
            <a:r>
              <a:rPr lang="en-US" dirty="0"/>
              <a:t>EDA</a:t>
            </a:r>
            <a:r>
              <a:rPr lang="en-US" i="0" dirty="0">
                <a:solidFill>
                  <a:schemeClr val="tx1"/>
                </a:solidFill>
                <a:effectLst/>
                <a:latin typeface="Space Grotesk" panose="020B0604020202020204" charset="0"/>
                <a:cs typeface="Space Grotesk" panose="020B0604020202020204" charset="0"/>
              </a:rPr>
              <a:t>)</a:t>
            </a:r>
            <a:endParaRPr lang="en-US" dirty="0">
              <a:solidFill>
                <a:schemeClr val="tx1"/>
              </a:solidFill>
              <a:latin typeface="Space Grotesk" panose="020B0604020202020204" charset="0"/>
              <a:cs typeface="Space Grotesk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5;p44">
            <a:extLst>
              <a:ext uri="{FF2B5EF4-FFF2-40B4-BE49-F238E27FC236}">
                <a16:creationId xmlns:a16="http://schemas.microsoft.com/office/drawing/2014/main" id="{ED908C8B-317F-3171-D6E2-27F442FB3E4B}"/>
              </a:ext>
            </a:extLst>
          </p:cNvPr>
          <p:cNvSpPr/>
          <p:nvPr/>
        </p:nvSpPr>
        <p:spPr>
          <a:xfrm>
            <a:off x="201940" y="304791"/>
            <a:ext cx="411380" cy="30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10</a:t>
            </a:r>
            <a:endParaRPr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" name="Google Shape;315;p39">
            <a:extLst>
              <a:ext uri="{FF2B5EF4-FFF2-40B4-BE49-F238E27FC236}">
                <a16:creationId xmlns:a16="http://schemas.microsoft.com/office/drawing/2014/main" id="{09E218F6-7254-DC7C-22DF-83D2FEC225F4}"/>
              </a:ext>
            </a:extLst>
          </p:cNvPr>
          <p:cNvSpPr txBox="1">
            <a:spLocks/>
          </p:cNvSpPr>
          <p:nvPr/>
        </p:nvSpPr>
        <p:spPr>
          <a:xfrm>
            <a:off x="613320" y="252291"/>
            <a:ext cx="69762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How does the distribution of operating profit vary among different retailers?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AD57E-25EB-1813-D3F4-F352879F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9" y="900671"/>
            <a:ext cx="6416040" cy="512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85CA8-BFF8-2815-8F00-8E5774AA2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140" y="664191"/>
            <a:ext cx="1870800" cy="1442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E12179-D490-67BC-BAD3-010DA502A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180" y="2571750"/>
            <a:ext cx="2651760" cy="21681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654405-BEA4-2845-549C-E714A6D4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99" y="1879042"/>
            <a:ext cx="5840330" cy="16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26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24;p49">
            <a:extLst>
              <a:ext uri="{FF2B5EF4-FFF2-40B4-BE49-F238E27FC236}">
                <a16:creationId xmlns:a16="http://schemas.microsoft.com/office/drawing/2014/main" id="{0E6ABCF8-B12C-FDEC-BA10-6571085C07BA}"/>
              </a:ext>
            </a:extLst>
          </p:cNvPr>
          <p:cNvSpPr txBox="1">
            <a:spLocks/>
          </p:cNvSpPr>
          <p:nvPr/>
        </p:nvSpPr>
        <p:spPr>
          <a:xfrm>
            <a:off x="3685270" y="1664108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7" name="Google Shape;525;p49">
            <a:extLst>
              <a:ext uri="{FF2B5EF4-FFF2-40B4-BE49-F238E27FC236}">
                <a16:creationId xmlns:a16="http://schemas.microsoft.com/office/drawing/2014/main" id="{1273119F-0459-71E9-F007-EEF5683A2C5B}"/>
              </a:ext>
            </a:extLst>
          </p:cNvPr>
          <p:cNvSpPr txBox="1">
            <a:spLocks/>
          </p:cNvSpPr>
          <p:nvPr/>
        </p:nvSpPr>
        <p:spPr>
          <a:xfrm>
            <a:off x="3685270" y="542620"/>
            <a:ext cx="43794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ace Grotesk"/>
              <a:buNone/>
              <a:defRPr sz="5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/>
              <a:t>Thanks</a:t>
            </a:r>
          </a:p>
        </p:txBody>
      </p:sp>
      <p:cxnSp>
        <p:nvCxnSpPr>
          <p:cNvPr id="10" name="Google Shape;528;p49">
            <a:extLst>
              <a:ext uri="{FF2B5EF4-FFF2-40B4-BE49-F238E27FC236}">
                <a16:creationId xmlns:a16="http://schemas.microsoft.com/office/drawing/2014/main" id="{02F589C6-5DBB-787C-BB98-4BB743ADB9DD}"/>
              </a:ext>
            </a:extLst>
          </p:cNvPr>
          <p:cNvCxnSpPr/>
          <p:nvPr/>
        </p:nvCxnSpPr>
        <p:spPr>
          <a:xfrm>
            <a:off x="3567520" y="1555620"/>
            <a:ext cx="44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" name="Google Shape;537;p49">
            <a:extLst>
              <a:ext uri="{FF2B5EF4-FFF2-40B4-BE49-F238E27FC236}">
                <a16:creationId xmlns:a16="http://schemas.microsoft.com/office/drawing/2014/main" id="{32941DD6-921D-30BE-4258-23C0ADB58477}"/>
              </a:ext>
            </a:extLst>
          </p:cNvPr>
          <p:cNvGrpSpPr/>
          <p:nvPr/>
        </p:nvGrpSpPr>
        <p:grpSpPr>
          <a:xfrm>
            <a:off x="8202662" y="2075628"/>
            <a:ext cx="335524" cy="345674"/>
            <a:chOff x="3752358" y="3817349"/>
            <a:chExt cx="346056" cy="345674"/>
          </a:xfrm>
        </p:grpSpPr>
        <p:sp>
          <p:nvSpPr>
            <p:cNvPr id="20" name="Google Shape;538;p49">
              <a:extLst>
                <a:ext uri="{FF2B5EF4-FFF2-40B4-BE49-F238E27FC236}">
                  <a16:creationId xmlns:a16="http://schemas.microsoft.com/office/drawing/2014/main" id="{5C9C87B1-67F0-BC3E-8973-5B65C1FF66FD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539;p49">
              <a:extLst>
                <a:ext uri="{FF2B5EF4-FFF2-40B4-BE49-F238E27FC236}">
                  <a16:creationId xmlns:a16="http://schemas.microsoft.com/office/drawing/2014/main" id="{926F647F-D58C-B3D9-C0AA-EE31906B83BA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540;p49">
              <a:extLst>
                <a:ext uri="{FF2B5EF4-FFF2-40B4-BE49-F238E27FC236}">
                  <a16:creationId xmlns:a16="http://schemas.microsoft.com/office/drawing/2014/main" id="{9A1376D1-A5EB-3634-EB6F-D8221ADF1BDC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541;p49">
              <a:extLst>
                <a:ext uri="{FF2B5EF4-FFF2-40B4-BE49-F238E27FC236}">
                  <a16:creationId xmlns:a16="http://schemas.microsoft.com/office/drawing/2014/main" id="{5BAE945C-9FF0-F146-76BC-64AB02D176FF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16F1E75-9CA0-1F8E-4BC1-B2C7BCF8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662" y="1656016"/>
            <a:ext cx="335524" cy="346056"/>
          </a:xfrm>
          <a:prstGeom prst="rect">
            <a:avLst/>
          </a:prstGeom>
        </p:spPr>
      </p:pic>
      <p:grpSp>
        <p:nvGrpSpPr>
          <p:cNvPr id="26" name="Google Shape;11876;p69">
            <a:extLst>
              <a:ext uri="{FF2B5EF4-FFF2-40B4-BE49-F238E27FC236}">
                <a16:creationId xmlns:a16="http://schemas.microsoft.com/office/drawing/2014/main" id="{874DD969-AE56-120D-1E04-5FF20F833855}"/>
              </a:ext>
            </a:extLst>
          </p:cNvPr>
          <p:cNvGrpSpPr/>
          <p:nvPr/>
        </p:nvGrpSpPr>
        <p:grpSpPr>
          <a:xfrm>
            <a:off x="8203033" y="2494858"/>
            <a:ext cx="335525" cy="345674"/>
            <a:chOff x="4650919" y="3817349"/>
            <a:chExt cx="346024" cy="345674"/>
          </a:xfrm>
          <a:solidFill>
            <a:schemeClr val="tx1"/>
          </a:solidFill>
        </p:grpSpPr>
        <p:sp>
          <p:nvSpPr>
            <p:cNvPr id="27" name="Google Shape;11877;p69">
              <a:extLst>
                <a:ext uri="{FF2B5EF4-FFF2-40B4-BE49-F238E27FC236}">
                  <a16:creationId xmlns:a16="http://schemas.microsoft.com/office/drawing/2014/main" id="{7B0B0EEC-F7C3-F37C-5969-C52C35DAA958}"/>
                </a:ext>
              </a:extLst>
            </p:cNvPr>
            <p:cNvSpPr/>
            <p:nvPr/>
          </p:nvSpPr>
          <p:spPr>
            <a:xfrm>
              <a:off x="4650919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11878;p69">
              <a:extLst>
                <a:ext uri="{FF2B5EF4-FFF2-40B4-BE49-F238E27FC236}">
                  <a16:creationId xmlns:a16="http://schemas.microsoft.com/office/drawing/2014/main" id="{1DB1704A-1017-5AA7-8B87-E575C5211DC1}"/>
                </a:ext>
              </a:extLst>
            </p:cNvPr>
            <p:cNvSpPr/>
            <p:nvPr/>
          </p:nvSpPr>
          <p:spPr>
            <a:xfrm>
              <a:off x="4701305" y="3867386"/>
              <a:ext cx="244486" cy="242958"/>
            </a:xfrm>
            <a:custGeom>
              <a:avLst/>
              <a:gdLst/>
              <a:ahLst/>
              <a:cxnLst/>
              <a:rect l="l" t="t" r="r" b="b"/>
              <a:pathLst>
                <a:path w="7681" h="7633" extrusionOk="0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1879;p69">
              <a:extLst>
                <a:ext uri="{FF2B5EF4-FFF2-40B4-BE49-F238E27FC236}">
                  <a16:creationId xmlns:a16="http://schemas.microsoft.com/office/drawing/2014/main" id="{D9F3B365-3B47-901B-4A13-429C724625BD}"/>
                </a:ext>
              </a:extLst>
            </p:cNvPr>
            <p:cNvSpPr/>
            <p:nvPr/>
          </p:nvSpPr>
          <p:spPr>
            <a:xfrm>
              <a:off x="4749464" y="3911534"/>
              <a:ext cx="153134" cy="151065"/>
            </a:xfrm>
            <a:custGeom>
              <a:avLst/>
              <a:gdLst/>
              <a:ahLst/>
              <a:cxnLst/>
              <a:rect l="l" t="t" r="r" b="b"/>
              <a:pathLst>
                <a:path w="4811" h="4746" extrusionOk="0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C8E28D9-C2F3-09C3-90D9-7AAE16CDB1D1}"/>
              </a:ext>
            </a:extLst>
          </p:cNvPr>
          <p:cNvSpPr txBox="1"/>
          <p:nvPr/>
        </p:nvSpPr>
        <p:spPr>
          <a:xfrm>
            <a:off x="3116038" y="2526631"/>
            <a:ext cx="5093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+20  127 303 1615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F1E1F7-57B1-7B06-91AF-EBB9B09E691C}"/>
              </a:ext>
            </a:extLst>
          </p:cNvPr>
          <p:cNvSpPr txBox="1"/>
          <p:nvPr/>
        </p:nvSpPr>
        <p:spPr>
          <a:xfrm>
            <a:off x="3318518" y="2078295"/>
            <a:ext cx="5093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pace Grotesk" panose="020B0604020202020204" charset="0"/>
                <a:cs typeface="Space Grotesk" panose="020B0604020202020204" charset="0"/>
                <a:hlinkClick r:id="rId4"/>
              </a:rPr>
              <a:t>https://www.linkedin.com/in/mina-tharwat-aa5a6323a</a:t>
            </a:r>
            <a:endParaRPr lang="en-US" dirty="0">
              <a:latin typeface="Space Grotesk" panose="020B0604020202020204" charset="0"/>
              <a:cs typeface="Space Grotesk" panose="020B0604020202020204" charset="0"/>
            </a:endParaRPr>
          </a:p>
          <a:p>
            <a:endParaRPr lang="en-US" dirty="0">
              <a:latin typeface="Space Grotesk" panose="020B0604020202020204" charset="0"/>
              <a:cs typeface="Space Grotesk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AE996B-59EA-73AB-642B-74B148C5A678}"/>
              </a:ext>
            </a:extLst>
          </p:cNvPr>
          <p:cNvSpPr txBox="1"/>
          <p:nvPr/>
        </p:nvSpPr>
        <p:spPr>
          <a:xfrm>
            <a:off x="2911561" y="1659416"/>
            <a:ext cx="52914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pace Grotesk" panose="020B0604020202020204" charset="0"/>
                <a:cs typeface="Space Grotesk" panose="020B0604020202020204" charset="0"/>
                <a:hlinkClick r:id="rId5"/>
              </a:rPr>
              <a:t>https://github.com/MinaTharwat93/Adidas-Sales---EDA.git</a:t>
            </a:r>
            <a:endParaRPr lang="en-US" dirty="0">
              <a:latin typeface="Space Grotesk" panose="020B0604020202020204" charset="0"/>
              <a:cs typeface="Space Grotesk" panose="020B0604020202020204" charset="0"/>
            </a:endParaRPr>
          </a:p>
          <a:p>
            <a:endParaRPr lang="en-US" dirty="0">
              <a:latin typeface="Space Grotesk" panose="020B0604020202020204" charset="0"/>
              <a:cs typeface="Space Grotes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97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682240" y="2894702"/>
            <a:ext cx="490366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title" idx="2"/>
          </p:nvPr>
        </p:nvSpPr>
        <p:spPr>
          <a:xfrm>
            <a:off x="6496000" y="1638295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3102700" y="2818500"/>
            <a:ext cx="44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/>
          <p:nvPr/>
        </p:nvSpPr>
        <p:spPr>
          <a:xfrm>
            <a:off x="448944" y="2637894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sp>
        <p:nvSpPr>
          <p:cNvPr id="238" name="Google Shape;238;p35"/>
          <p:cNvSpPr txBox="1">
            <a:spLocks noGrp="1"/>
          </p:cNvSpPr>
          <p:nvPr>
            <p:ph type="subTitle" idx="3"/>
          </p:nvPr>
        </p:nvSpPr>
        <p:spPr>
          <a:xfrm>
            <a:off x="1006330" y="3201280"/>
            <a:ext cx="5565456" cy="14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https://www.kaggle.com/datasets/bcnishantreddy/adidas-us-sales-datasets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https://www.kaggle.com/datasets/vishwas199728/adidas-sales-data</a:t>
            </a:r>
            <a:endParaRPr lang="en-US" dirty="0"/>
          </a:p>
        </p:txBody>
      </p:sp>
      <p:sp>
        <p:nvSpPr>
          <p:cNvPr id="239" name="Google Shape;239;p35"/>
          <p:cNvSpPr txBox="1">
            <a:spLocks noGrp="1"/>
          </p:cNvSpPr>
          <p:nvPr>
            <p:ph type="subTitle" idx="1"/>
          </p:nvPr>
        </p:nvSpPr>
        <p:spPr>
          <a:xfrm>
            <a:off x="1013764" y="2576542"/>
            <a:ext cx="2981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Kaggle – Google Dataset</a:t>
            </a:r>
            <a:endParaRPr dirty="0"/>
          </a:p>
        </p:txBody>
      </p:sp>
      <p:pic>
        <p:nvPicPr>
          <p:cNvPr id="1026" name="Picture 2" descr="Google's Dataset Search Engine">
            <a:extLst>
              <a:ext uri="{FF2B5EF4-FFF2-40B4-BE49-F238E27FC236}">
                <a16:creationId xmlns:a16="http://schemas.microsoft.com/office/drawing/2014/main" id="{45C61850-68F8-6B52-91FB-0E3824F35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24" y="1203676"/>
            <a:ext cx="3499118" cy="1152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CCC4C1-7989-0D6A-9C08-5D5024EDF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3760" y="1694138"/>
            <a:ext cx="3559175" cy="11525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3" name="Google Shape;12113;p69">
            <a:extLst>
              <a:ext uri="{FF2B5EF4-FFF2-40B4-BE49-F238E27FC236}">
                <a16:creationId xmlns:a16="http://schemas.microsoft.com/office/drawing/2014/main" id="{ED362D4B-8DB4-34E5-F687-4C7D9A073D74}"/>
              </a:ext>
            </a:extLst>
          </p:cNvPr>
          <p:cNvGrpSpPr/>
          <p:nvPr/>
        </p:nvGrpSpPr>
        <p:grpSpPr>
          <a:xfrm>
            <a:off x="559815" y="2792722"/>
            <a:ext cx="350958" cy="263043"/>
            <a:chOff x="1817317" y="2480330"/>
            <a:chExt cx="350958" cy="263043"/>
          </a:xfrm>
          <a:solidFill>
            <a:schemeClr val="tx1"/>
          </a:solidFill>
        </p:grpSpPr>
        <p:sp>
          <p:nvSpPr>
            <p:cNvPr id="34" name="Google Shape;12114;p69">
              <a:extLst>
                <a:ext uri="{FF2B5EF4-FFF2-40B4-BE49-F238E27FC236}">
                  <a16:creationId xmlns:a16="http://schemas.microsoft.com/office/drawing/2014/main" id="{63126E27-E7D6-DC37-CB4A-A131994E9E2F}"/>
                </a:ext>
              </a:extLst>
            </p:cNvPr>
            <p:cNvSpPr/>
            <p:nvPr/>
          </p:nvSpPr>
          <p:spPr>
            <a:xfrm>
              <a:off x="1817317" y="2480330"/>
              <a:ext cx="350958" cy="191426"/>
            </a:xfrm>
            <a:custGeom>
              <a:avLst/>
              <a:gdLst/>
              <a:ahLst/>
              <a:cxnLst/>
              <a:rect l="l" t="t" r="r" b="b"/>
              <a:pathLst>
                <a:path w="11026" h="6014" extrusionOk="0">
                  <a:moveTo>
                    <a:pt x="4477" y="1"/>
                  </a:moveTo>
                  <a:cubicBezTo>
                    <a:pt x="3918" y="1"/>
                    <a:pt x="3382" y="179"/>
                    <a:pt x="2917" y="524"/>
                  </a:cubicBezTo>
                  <a:cubicBezTo>
                    <a:pt x="2513" y="834"/>
                    <a:pt x="2203" y="1251"/>
                    <a:pt x="2036" y="1727"/>
                  </a:cubicBezTo>
                  <a:cubicBezTo>
                    <a:pt x="905" y="1787"/>
                    <a:pt x="0" y="2727"/>
                    <a:pt x="0" y="3870"/>
                  </a:cubicBezTo>
                  <a:cubicBezTo>
                    <a:pt x="0" y="5061"/>
                    <a:pt x="965" y="6013"/>
                    <a:pt x="2143" y="6013"/>
                  </a:cubicBezTo>
                  <a:lnTo>
                    <a:pt x="2917" y="6013"/>
                  </a:lnTo>
                  <a:cubicBezTo>
                    <a:pt x="3001" y="6013"/>
                    <a:pt x="3084" y="5942"/>
                    <a:pt x="3084" y="5847"/>
                  </a:cubicBezTo>
                  <a:cubicBezTo>
                    <a:pt x="3084" y="5763"/>
                    <a:pt x="3001" y="5692"/>
                    <a:pt x="2917" y="5692"/>
                  </a:cubicBezTo>
                  <a:lnTo>
                    <a:pt x="2143" y="5692"/>
                  </a:lnTo>
                  <a:cubicBezTo>
                    <a:pt x="1131" y="5692"/>
                    <a:pt x="310" y="4870"/>
                    <a:pt x="310" y="3858"/>
                  </a:cubicBezTo>
                  <a:cubicBezTo>
                    <a:pt x="310" y="2846"/>
                    <a:pt x="1131" y="2025"/>
                    <a:pt x="2132" y="2025"/>
                  </a:cubicBezTo>
                  <a:lnTo>
                    <a:pt x="2143" y="2025"/>
                  </a:lnTo>
                  <a:cubicBezTo>
                    <a:pt x="2215" y="2025"/>
                    <a:pt x="2274" y="1977"/>
                    <a:pt x="2286" y="1906"/>
                  </a:cubicBezTo>
                  <a:cubicBezTo>
                    <a:pt x="2429" y="1441"/>
                    <a:pt x="2703" y="1036"/>
                    <a:pt x="3096" y="739"/>
                  </a:cubicBezTo>
                  <a:cubicBezTo>
                    <a:pt x="3477" y="441"/>
                    <a:pt x="3953" y="286"/>
                    <a:pt x="4453" y="286"/>
                  </a:cubicBezTo>
                  <a:cubicBezTo>
                    <a:pt x="5239" y="286"/>
                    <a:pt x="5953" y="679"/>
                    <a:pt x="6370" y="1334"/>
                  </a:cubicBezTo>
                  <a:cubicBezTo>
                    <a:pt x="6412" y="1386"/>
                    <a:pt x="6471" y="1420"/>
                    <a:pt x="6533" y="1420"/>
                  </a:cubicBezTo>
                  <a:cubicBezTo>
                    <a:pt x="6542" y="1420"/>
                    <a:pt x="6551" y="1419"/>
                    <a:pt x="6561" y="1417"/>
                  </a:cubicBezTo>
                  <a:cubicBezTo>
                    <a:pt x="6751" y="1358"/>
                    <a:pt x="6954" y="1322"/>
                    <a:pt x="7144" y="1322"/>
                  </a:cubicBezTo>
                  <a:cubicBezTo>
                    <a:pt x="7942" y="1322"/>
                    <a:pt x="8644" y="1846"/>
                    <a:pt x="8882" y="2608"/>
                  </a:cubicBezTo>
                  <a:cubicBezTo>
                    <a:pt x="8918" y="2679"/>
                    <a:pt x="8978" y="2727"/>
                    <a:pt x="9061" y="2727"/>
                  </a:cubicBezTo>
                  <a:cubicBezTo>
                    <a:pt x="9121" y="2727"/>
                    <a:pt x="9168" y="2703"/>
                    <a:pt x="9228" y="2703"/>
                  </a:cubicBezTo>
                  <a:cubicBezTo>
                    <a:pt x="10049" y="2703"/>
                    <a:pt x="10704" y="3382"/>
                    <a:pt x="10704" y="4180"/>
                  </a:cubicBezTo>
                  <a:cubicBezTo>
                    <a:pt x="10704" y="4989"/>
                    <a:pt x="10025" y="5656"/>
                    <a:pt x="9228" y="5656"/>
                  </a:cubicBezTo>
                  <a:lnTo>
                    <a:pt x="8109" y="5656"/>
                  </a:lnTo>
                  <a:cubicBezTo>
                    <a:pt x="8025" y="5656"/>
                    <a:pt x="7942" y="5727"/>
                    <a:pt x="7942" y="5823"/>
                  </a:cubicBezTo>
                  <a:cubicBezTo>
                    <a:pt x="7942" y="5906"/>
                    <a:pt x="8025" y="5978"/>
                    <a:pt x="8109" y="5978"/>
                  </a:cubicBezTo>
                  <a:lnTo>
                    <a:pt x="9228" y="5978"/>
                  </a:lnTo>
                  <a:cubicBezTo>
                    <a:pt x="10228" y="5978"/>
                    <a:pt x="11026" y="5180"/>
                    <a:pt x="11026" y="4180"/>
                  </a:cubicBezTo>
                  <a:cubicBezTo>
                    <a:pt x="11026" y="3180"/>
                    <a:pt x="10204" y="2429"/>
                    <a:pt x="9228" y="2429"/>
                  </a:cubicBezTo>
                  <a:lnTo>
                    <a:pt x="9168" y="2429"/>
                  </a:lnTo>
                  <a:cubicBezTo>
                    <a:pt x="9013" y="2060"/>
                    <a:pt x="8763" y="1715"/>
                    <a:pt x="8442" y="1477"/>
                  </a:cubicBezTo>
                  <a:cubicBezTo>
                    <a:pt x="8061" y="1191"/>
                    <a:pt x="7620" y="1048"/>
                    <a:pt x="7156" y="1048"/>
                  </a:cubicBezTo>
                  <a:cubicBezTo>
                    <a:pt x="6966" y="1048"/>
                    <a:pt x="6787" y="1072"/>
                    <a:pt x="6596" y="1120"/>
                  </a:cubicBezTo>
                  <a:cubicBezTo>
                    <a:pt x="6096" y="417"/>
                    <a:pt x="5322" y="1"/>
                    <a:pt x="4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115;p69">
              <a:extLst>
                <a:ext uri="{FF2B5EF4-FFF2-40B4-BE49-F238E27FC236}">
                  <a16:creationId xmlns:a16="http://schemas.microsoft.com/office/drawing/2014/main" id="{5E6CF7B3-3486-5CF3-9C83-B9BD0654373E}"/>
                </a:ext>
              </a:extLst>
            </p:cNvPr>
            <p:cNvSpPr/>
            <p:nvPr/>
          </p:nvSpPr>
          <p:spPr>
            <a:xfrm>
              <a:off x="1926844" y="2568626"/>
              <a:ext cx="131140" cy="174747"/>
            </a:xfrm>
            <a:custGeom>
              <a:avLst/>
              <a:gdLst/>
              <a:ahLst/>
              <a:cxnLst/>
              <a:rect l="l" t="t" r="r" b="b"/>
              <a:pathLst>
                <a:path w="4120" h="5490" extrusionOk="0">
                  <a:moveTo>
                    <a:pt x="2417" y="322"/>
                  </a:moveTo>
                  <a:lnTo>
                    <a:pt x="2417" y="1370"/>
                  </a:lnTo>
                  <a:cubicBezTo>
                    <a:pt x="2417" y="1537"/>
                    <a:pt x="2572" y="1691"/>
                    <a:pt x="2751" y="1691"/>
                  </a:cubicBezTo>
                  <a:lnTo>
                    <a:pt x="3274" y="1691"/>
                  </a:lnTo>
                  <a:cubicBezTo>
                    <a:pt x="3358" y="1691"/>
                    <a:pt x="3429" y="1620"/>
                    <a:pt x="3429" y="1525"/>
                  </a:cubicBezTo>
                  <a:cubicBezTo>
                    <a:pt x="3429" y="1441"/>
                    <a:pt x="3358" y="1358"/>
                    <a:pt x="3274" y="1358"/>
                  </a:cubicBezTo>
                  <a:lnTo>
                    <a:pt x="2751" y="1358"/>
                  </a:lnTo>
                  <a:cubicBezTo>
                    <a:pt x="2751" y="1358"/>
                    <a:pt x="2727" y="1358"/>
                    <a:pt x="2727" y="1346"/>
                  </a:cubicBezTo>
                  <a:lnTo>
                    <a:pt x="2727" y="346"/>
                  </a:lnTo>
                  <a:lnTo>
                    <a:pt x="3751" y="1358"/>
                  </a:lnTo>
                  <a:cubicBezTo>
                    <a:pt x="3775" y="1394"/>
                    <a:pt x="3798" y="1441"/>
                    <a:pt x="3798" y="1501"/>
                  </a:cubicBezTo>
                  <a:lnTo>
                    <a:pt x="3798" y="5180"/>
                  </a:lnTo>
                  <a:lnTo>
                    <a:pt x="3810" y="5180"/>
                  </a:lnTo>
                  <a:lnTo>
                    <a:pt x="334" y="5192"/>
                  </a:lnTo>
                  <a:cubicBezTo>
                    <a:pt x="334" y="5192"/>
                    <a:pt x="322" y="5192"/>
                    <a:pt x="322" y="5180"/>
                  </a:cubicBezTo>
                  <a:lnTo>
                    <a:pt x="322" y="334"/>
                  </a:lnTo>
                  <a:cubicBezTo>
                    <a:pt x="322" y="334"/>
                    <a:pt x="322" y="322"/>
                    <a:pt x="334" y="322"/>
                  </a:cubicBezTo>
                  <a:close/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5156"/>
                  </a:lnTo>
                  <a:cubicBezTo>
                    <a:pt x="0" y="5335"/>
                    <a:pt x="143" y="5489"/>
                    <a:pt x="322" y="5489"/>
                  </a:cubicBezTo>
                  <a:lnTo>
                    <a:pt x="3775" y="5489"/>
                  </a:lnTo>
                  <a:cubicBezTo>
                    <a:pt x="3953" y="5489"/>
                    <a:pt x="4108" y="5335"/>
                    <a:pt x="4108" y="5156"/>
                  </a:cubicBezTo>
                  <a:lnTo>
                    <a:pt x="4108" y="1501"/>
                  </a:lnTo>
                  <a:cubicBezTo>
                    <a:pt x="4120" y="1382"/>
                    <a:pt x="4072" y="1251"/>
                    <a:pt x="3965" y="1156"/>
                  </a:cubicBezTo>
                  <a:lnTo>
                    <a:pt x="2953" y="144"/>
                  </a:lnTo>
                  <a:cubicBezTo>
                    <a:pt x="2870" y="48"/>
                    <a:pt x="2739" y="1"/>
                    <a:pt x="2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116;p69">
              <a:extLst>
                <a:ext uri="{FF2B5EF4-FFF2-40B4-BE49-F238E27FC236}">
                  <a16:creationId xmlns:a16="http://schemas.microsoft.com/office/drawing/2014/main" id="{E58A933D-21B8-34B8-28D4-A6AA009202F6}"/>
                </a:ext>
              </a:extLst>
            </p:cNvPr>
            <p:cNvSpPr/>
            <p:nvPr/>
          </p:nvSpPr>
          <p:spPr>
            <a:xfrm>
              <a:off x="1965485" y="2639893"/>
              <a:ext cx="55002" cy="70885"/>
            </a:xfrm>
            <a:custGeom>
              <a:avLst/>
              <a:gdLst/>
              <a:ahLst/>
              <a:cxnLst/>
              <a:rect l="l" t="t" r="r" b="b"/>
              <a:pathLst>
                <a:path w="1728" h="2227" extrusionOk="0">
                  <a:moveTo>
                    <a:pt x="870" y="0"/>
                  </a:moveTo>
                  <a:cubicBezTo>
                    <a:pt x="822" y="0"/>
                    <a:pt x="775" y="36"/>
                    <a:pt x="751" y="60"/>
                  </a:cubicBezTo>
                  <a:lnTo>
                    <a:pt x="60" y="929"/>
                  </a:lnTo>
                  <a:cubicBezTo>
                    <a:pt x="1" y="1000"/>
                    <a:pt x="13" y="1107"/>
                    <a:pt x="84" y="1155"/>
                  </a:cubicBezTo>
                  <a:cubicBezTo>
                    <a:pt x="117" y="1178"/>
                    <a:pt x="151" y="1189"/>
                    <a:pt x="183" y="1189"/>
                  </a:cubicBezTo>
                  <a:cubicBezTo>
                    <a:pt x="234" y="1189"/>
                    <a:pt x="281" y="1163"/>
                    <a:pt x="310" y="1119"/>
                  </a:cubicBezTo>
                  <a:lnTo>
                    <a:pt x="715" y="619"/>
                  </a:lnTo>
                  <a:lnTo>
                    <a:pt x="715" y="2060"/>
                  </a:lnTo>
                  <a:cubicBezTo>
                    <a:pt x="715" y="2143"/>
                    <a:pt x="787" y="2227"/>
                    <a:pt x="882" y="2227"/>
                  </a:cubicBezTo>
                  <a:cubicBezTo>
                    <a:pt x="965" y="2227"/>
                    <a:pt x="1048" y="2143"/>
                    <a:pt x="1048" y="2060"/>
                  </a:cubicBezTo>
                  <a:lnTo>
                    <a:pt x="1048" y="619"/>
                  </a:lnTo>
                  <a:lnTo>
                    <a:pt x="1441" y="1119"/>
                  </a:lnTo>
                  <a:cubicBezTo>
                    <a:pt x="1477" y="1167"/>
                    <a:pt x="1513" y="1179"/>
                    <a:pt x="1560" y="1179"/>
                  </a:cubicBezTo>
                  <a:cubicBezTo>
                    <a:pt x="1596" y="1179"/>
                    <a:pt x="1644" y="1167"/>
                    <a:pt x="1668" y="1155"/>
                  </a:cubicBezTo>
                  <a:cubicBezTo>
                    <a:pt x="1715" y="1107"/>
                    <a:pt x="1727" y="1000"/>
                    <a:pt x="1668" y="929"/>
                  </a:cubicBezTo>
                  <a:lnTo>
                    <a:pt x="989" y="60"/>
                  </a:lnTo>
                  <a:cubicBezTo>
                    <a:pt x="953" y="24"/>
                    <a:pt x="90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117;p69">
              <a:extLst>
                <a:ext uri="{FF2B5EF4-FFF2-40B4-BE49-F238E27FC236}">
                  <a16:creationId xmlns:a16="http://schemas.microsoft.com/office/drawing/2014/main" id="{CD2B96EF-1C85-5F1A-BE30-8AD9798568E0}"/>
                </a:ext>
              </a:extLst>
            </p:cNvPr>
            <p:cNvSpPr/>
            <p:nvPr/>
          </p:nvSpPr>
          <p:spPr>
            <a:xfrm>
              <a:off x="1965103" y="2503406"/>
              <a:ext cx="43989" cy="31162"/>
            </a:xfrm>
            <a:custGeom>
              <a:avLst/>
              <a:gdLst/>
              <a:ahLst/>
              <a:cxnLst/>
              <a:rect l="l" t="t" r="r" b="b"/>
              <a:pathLst>
                <a:path w="1382" h="979" extrusionOk="0">
                  <a:moveTo>
                    <a:pt x="181" y="0"/>
                  </a:moveTo>
                  <a:cubicBezTo>
                    <a:pt x="104" y="0"/>
                    <a:pt x="24" y="56"/>
                    <a:pt x="13" y="121"/>
                  </a:cubicBezTo>
                  <a:cubicBezTo>
                    <a:pt x="1" y="216"/>
                    <a:pt x="60" y="300"/>
                    <a:pt x="132" y="323"/>
                  </a:cubicBezTo>
                  <a:cubicBezTo>
                    <a:pt x="501" y="395"/>
                    <a:pt x="846" y="597"/>
                    <a:pt x="1072" y="919"/>
                  </a:cubicBezTo>
                  <a:cubicBezTo>
                    <a:pt x="1096" y="954"/>
                    <a:pt x="1144" y="978"/>
                    <a:pt x="1203" y="978"/>
                  </a:cubicBezTo>
                  <a:cubicBezTo>
                    <a:pt x="1227" y="978"/>
                    <a:pt x="1275" y="954"/>
                    <a:pt x="1310" y="942"/>
                  </a:cubicBezTo>
                  <a:cubicBezTo>
                    <a:pt x="1370" y="895"/>
                    <a:pt x="1382" y="800"/>
                    <a:pt x="1334" y="716"/>
                  </a:cubicBezTo>
                  <a:cubicBezTo>
                    <a:pt x="1060" y="347"/>
                    <a:pt x="656" y="97"/>
                    <a:pt x="203" y="2"/>
                  </a:cubicBezTo>
                  <a:cubicBezTo>
                    <a:pt x="196" y="1"/>
                    <a:pt x="189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118;p69">
              <a:extLst>
                <a:ext uri="{FF2B5EF4-FFF2-40B4-BE49-F238E27FC236}">
                  <a16:creationId xmlns:a16="http://schemas.microsoft.com/office/drawing/2014/main" id="{B0A27B50-B8F9-A485-8EB3-D1631B696D6B}"/>
                </a:ext>
              </a:extLst>
            </p:cNvPr>
            <p:cNvSpPr/>
            <p:nvPr/>
          </p:nvSpPr>
          <p:spPr>
            <a:xfrm>
              <a:off x="2052668" y="2537369"/>
              <a:ext cx="34504" cy="30175"/>
            </a:xfrm>
            <a:custGeom>
              <a:avLst/>
              <a:gdLst/>
              <a:ahLst/>
              <a:cxnLst/>
              <a:rect l="l" t="t" r="r" b="b"/>
              <a:pathLst>
                <a:path w="1084" h="948" extrusionOk="0">
                  <a:moveTo>
                    <a:pt x="194" y="0"/>
                  </a:moveTo>
                  <a:cubicBezTo>
                    <a:pt x="124" y="0"/>
                    <a:pt x="56" y="45"/>
                    <a:pt x="36" y="114"/>
                  </a:cubicBezTo>
                  <a:cubicBezTo>
                    <a:pt x="0" y="209"/>
                    <a:pt x="48" y="292"/>
                    <a:pt x="131" y="328"/>
                  </a:cubicBezTo>
                  <a:cubicBezTo>
                    <a:pt x="405" y="411"/>
                    <a:pt x="631" y="602"/>
                    <a:pt x="762" y="864"/>
                  </a:cubicBezTo>
                  <a:cubicBezTo>
                    <a:pt x="786" y="923"/>
                    <a:pt x="845" y="947"/>
                    <a:pt x="905" y="947"/>
                  </a:cubicBezTo>
                  <a:cubicBezTo>
                    <a:pt x="941" y="947"/>
                    <a:pt x="953" y="947"/>
                    <a:pt x="988" y="935"/>
                  </a:cubicBezTo>
                  <a:cubicBezTo>
                    <a:pt x="1060" y="887"/>
                    <a:pt x="1084" y="804"/>
                    <a:pt x="1048" y="709"/>
                  </a:cubicBezTo>
                  <a:cubicBezTo>
                    <a:pt x="869" y="387"/>
                    <a:pt x="584" y="149"/>
                    <a:pt x="238" y="6"/>
                  </a:cubicBezTo>
                  <a:cubicBezTo>
                    <a:pt x="224" y="2"/>
                    <a:pt x="209" y="0"/>
                    <a:pt x="1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2682240" y="2894702"/>
            <a:ext cx="490366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 Data</a:t>
            </a:r>
            <a:endParaRPr dirty="0"/>
          </a:p>
        </p:txBody>
      </p:sp>
      <p:sp>
        <p:nvSpPr>
          <p:cNvPr id="230" name="Google Shape;230;p34"/>
          <p:cNvSpPr txBox="1">
            <a:spLocks noGrp="1"/>
          </p:cNvSpPr>
          <p:nvPr>
            <p:ph type="title" idx="2"/>
          </p:nvPr>
        </p:nvSpPr>
        <p:spPr>
          <a:xfrm>
            <a:off x="6496000" y="1638295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3102700" y="2818500"/>
            <a:ext cx="44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73688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subTitle" idx="1"/>
          </p:nvPr>
        </p:nvSpPr>
        <p:spPr>
          <a:xfrm>
            <a:off x="796202" y="1094034"/>
            <a:ext cx="2134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CSV_1</a:t>
            </a:r>
            <a:endParaRPr dirty="0"/>
          </a:p>
        </p:txBody>
      </p:sp>
      <p:sp>
        <p:nvSpPr>
          <p:cNvPr id="256" name="Google Shape;256;p36"/>
          <p:cNvSpPr txBox="1">
            <a:spLocks noGrp="1"/>
          </p:cNvSpPr>
          <p:nvPr>
            <p:ph type="subTitle" idx="5"/>
          </p:nvPr>
        </p:nvSpPr>
        <p:spPr>
          <a:xfrm>
            <a:off x="5950561" y="1094170"/>
            <a:ext cx="2134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CSV_2</a:t>
            </a:r>
            <a:endParaRPr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720000" y="352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 Data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6054C-73D4-3F17-6D44-8E77B9CD7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3" y="1904357"/>
            <a:ext cx="3977268" cy="749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8566D9-DBB0-9255-3E70-36A35B35C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259" y="1904356"/>
            <a:ext cx="3977268" cy="749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5C2C0-732F-B854-1AA6-1D616AD89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02" y="2822960"/>
            <a:ext cx="3449492" cy="2185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0F7201-CAD1-8012-4DEE-4A67425D2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7408" y="2822960"/>
            <a:ext cx="3449490" cy="2185114"/>
          </a:xfrm>
          <a:prstGeom prst="rect">
            <a:avLst/>
          </a:prstGeom>
        </p:spPr>
      </p:pic>
      <p:sp>
        <p:nvSpPr>
          <p:cNvPr id="20" name="Google Shape;474;p48">
            <a:extLst>
              <a:ext uri="{FF2B5EF4-FFF2-40B4-BE49-F238E27FC236}">
                <a16:creationId xmlns:a16="http://schemas.microsoft.com/office/drawing/2014/main" id="{4AFB97ED-817E-643B-6174-CF99A4CA55B4}"/>
              </a:ext>
            </a:extLst>
          </p:cNvPr>
          <p:cNvSpPr/>
          <p:nvPr/>
        </p:nvSpPr>
        <p:spPr>
          <a:xfrm>
            <a:off x="720000" y="1162687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21" name="Google Shape;9666;p65">
            <a:extLst>
              <a:ext uri="{FF2B5EF4-FFF2-40B4-BE49-F238E27FC236}">
                <a16:creationId xmlns:a16="http://schemas.microsoft.com/office/drawing/2014/main" id="{2D197390-DBA6-E24E-0E66-121A7611330D}"/>
              </a:ext>
            </a:extLst>
          </p:cNvPr>
          <p:cNvGrpSpPr/>
          <p:nvPr/>
        </p:nvGrpSpPr>
        <p:grpSpPr>
          <a:xfrm>
            <a:off x="876580" y="1269531"/>
            <a:ext cx="260349" cy="362292"/>
            <a:chOff x="5388757" y="2414659"/>
            <a:chExt cx="260349" cy="362292"/>
          </a:xfrm>
          <a:solidFill>
            <a:schemeClr val="tx1"/>
          </a:solidFill>
        </p:grpSpPr>
        <p:sp>
          <p:nvSpPr>
            <p:cNvPr id="22" name="Google Shape;9667;p65">
              <a:extLst>
                <a:ext uri="{FF2B5EF4-FFF2-40B4-BE49-F238E27FC236}">
                  <a16:creationId xmlns:a16="http://schemas.microsoft.com/office/drawing/2014/main" id="{41CEB48E-5C34-E92C-4F56-67CBE5C9F18A}"/>
                </a:ext>
              </a:extLst>
            </p:cNvPr>
            <p:cNvSpPr/>
            <p:nvPr/>
          </p:nvSpPr>
          <p:spPr>
            <a:xfrm>
              <a:off x="5388757" y="2414659"/>
              <a:ext cx="260349" cy="362292"/>
            </a:xfrm>
            <a:custGeom>
              <a:avLst/>
              <a:gdLst/>
              <a:ahLst/>
              <a:cxnLst/>
              <a:rect l="l" t="t" r="r" b="b"/>
              <a:pathLst>
                <a:path w="8180" h="11383" extrusionOk="0">
                  <a:moveTo>
                    <a:pt x="4096" y="322"/>
                  </a:moveTo>
                  <a:cubicBezTo>
                    <a:pt x="4286" y="322"/>
                    <a:pt x="4465" y="429"/>
                    <a:pt x="4572" y="596"/>
                  </a:cubicBezTo>
                  <a:cubicBezTo>
                    <a:pt x="4608" y="643"/>
                    <a:pt x="4655" y="679"/>
                    <a:pt x="4727" y="679"/>
                  </a:cubicBezTo>
                  <a:lnTo>
                    <a:pt x="5358" y="679"/>
                  </a:lnTo>
                  <a:cubicBezTo>
                    <a:pt x="5465" y="679"/>
                    <a:pt x="5548" y="774"/>
                    <a:pt x="5548" y="881"/>
                  </a:cubicBezTo>
                  <a:lnTo>
                    <a:pt x="5548" y="1429"/>
                  </a:lnTo>
                  <a:lnTo>
                    <a:pt x="2679" y="1429"/>
                  </a:lnTo>
                  <a:lnTo>
                    <a:pt x="2679" y="881"/>
                  </a:lnTo>
                  <a:lnTo>
                    <a:pt x="2643" y="881"/>
                  </a:lnTo>
                  <a:cubicBezTo>
                    <a:pt x="2643" y="774"/>
                    <a:pt x="2727" y="679"/>
                    <a:pt x="2834" y="679"/>
                  </a:cubicBezTo>
                  <a:lnTo>
                    <a:pt x="3465" y="679"/>
                  </a:lnTo>
                  <a:cubicBezTo>
                    <a:pt x="3536" y="679"/>
                    <a:pt x="3584" y="655"/>
                    <a:pt x="3620" y="596"/>
                  </a:cubicBezTo>
                  <a:cubicBezTo>
                    <a:pt x="3727" y="417"/>
                    <a:pt x="3905" y="322"/>
                    <a:pt x="4096" y="322"/>
                  </a:cubicBezTo>
                  <a:close/>
                  <a:moveTo>
                    <a:pt x="7477" y="1036"/>
                  </a:moveTo>
                  <a:cubicBezTo>
                    <a:pt x="7680" y="1036"/>
                    <a:pt x="7846" y="1203"/>
                    <a:pt x="7846" y="1417"/>
                  </a:cubicBezTo>
                  <a:lnTo>
                    <a:pt x="7846" y="10680"/>
                  </a:lnTo>
                  <a:lnTo>
                    <a:pt x="7834" y="10680"/>
                  </a:lnTo>
                  <a:cubicBezTo>
                    <a:pt x="7834" y="10895"/>
                    <a:pt x="7668" y="11061"/>
                    <a:pt x="7465" y="11061"/>
                  </a:cubicBezTo>
                  <a:lnTo>
                    <a:pt x="691" y="11061"/>
                  </a:lnTo>
                  <a:cubicBezTo>
                    <a:pt x="476" y="11061"/>
                    <a:pt x="322" y="10895"/>
                    <a:pt x="322" y="10680"/>
                  </a:cubicBezTo>
                  <a:lnTo>
                    <a:pt x="322" y="1417"/>
                  </a:lnTo>
                  <a:cubicBezTo>
                    <a:pt x="322" y="1203"/>
                    <a:pt x="476" y="1036"/>
                    <a:pt x="691" y="1036"/>
                  </a:cubicBezTo>
                  <a:lnTo>
                    <a:pt x="2310" y="1036"/>
                  </a:lnTo>
                  <a:lnTo>
                    <a:pt x="2310" y="1596"/>
                  </a:lnTo>
                  <a:cubicBezTo>
                    <a:pt x="2310" y="1679"/>
                    <a:pt x="2381" y="1751"/>
                    <a:pt x="2477" y="1751"/>
                  </a:cubicBezTo>
                  <a:lnTo>
                    <a:pt x="5691" y="1751"/>
                  </a:lnTo>
                  <a:cubicBezTo>
                    <a:pt x="5775" y="1751"/>
                    <a:pt x="5846" y="1679"/>
                    <a:pt x="5846" y="1596"/>
                  </a:cubicBezTo>
                  <a:lnTo>
                    <a:pt x="5846" y="1036"/>
                  </a:lnTo>
                  <a:close/>
                  <a:moveTo>
                    <a:pt x="4084" y="0"/>
                  </a:moveTo>
                  <a:cubicBezTo>
                    <a:pt x="3798" y="0"/>
                    <a:pt x="3548" y="131"/>
                    <a:pt x="3381" y="358"/>
                  </a:cubicBezTo>
                  <a:lnTo>
                    <a:pt x="2834" y="358"/>
                  </a:lnTo>
                  <a:cubicBezTo>
                    <a:pt x="2608" y="358"/>
                    <a:pt x="2393" y="500"/>
                    <a:pt x="2346" y="715"/>
                  </a:cubicBezTo>
                  <a:lnTo>
                    <a:pt x="703" y="715"/>
                  </a:lnTo>
                  <a:cubicBezTo>
                    <a:pt x="322" y="715"/>
                    <a:pt x="0" y="1024"/>
                    <a:pt x="0" y="1417"/>
                  </a:cubicBezTo>
                  <a:lnTo>
                    <a:pt x="0" y="10680"/>
                  </a:lnTo>
                  <a:cubicBezTo>
                    <a:pt x="0" y="11073"/>
                    <a:pt x="310" y="11383"/>
                    <a:pt x="703" y="11383"/>
                  </a:cubicBezTo>
                  <a:lnTo>
                    <a:pt x="7477" y="11383"/>
                  </a:lnTo>
                  <a:cubicBezTo>
                    <a:pt x="7858" y="11383"/>
                    <a:pt x="8180" y="11073"/>
                    <a:pt x="8180" y="10680"/>
                  </a:cubicBezTo>
                  <a:lnTo>
                    <a:pt x="8180" y="1417"/>
                  </a:lnTo>
                  <a:cubicBezTo>
                    <a:pt x="8156" y="1024"/>
                    <a:pt x="7846" y="715"/>
                    <a:pt x="7465" y="715"/>
                  </a:cubicBezTo>
                  <a:lnTo>
                    <a:pt x="5822" y="715"/>
                  </a:lnTo>
                  <a:cubicBezTo>
                    <a:pt x="5751" y="500"/>
                    <a:pt x="5560" y="358"/>
                    <a:pt x="5334" y="358"/>
                  </a:cubicBezTo>
                  <a:lnTo>
                    <a:pt x="4786" y="358"/>
                  </a:lnTo>
                  <a:cubicBezTo>
                    <a:pt x="4620" y="131"/>
                    <a:pt x="4346" y="0"/>
                    <a:pt x="4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668;p65">
              <a:extLst>
                <a:ext uri="{FF2B5EF4-FFF2-40B4-BE49-F238E27FC236}">
                  <a16:creationId xmlns:a16="http://schemas.microsoft.com/office/drawing/2014/main" id="{F46F523D-752A-8EB3-11B1-8C5CD446F1BA}"/>
                </a:ext>
              </a:extLst>
            </p:cNvPr>
            <p:cNvSpPr/>
            <p:nvPr/>
          </p:nvSpPr>
          <p:spPr>
            <a:xfrm>
              <a:off x="5513425" y="2437384"/>
              <a:ext cx="10248" cy="10280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69;p65">
              <a:extLst>
                <a:ext uri="{FF2B5EF4-FFF2-40B4-BE49-F238E27FC236}">
                  <a16:creationId xmlns:a16="http://schemas.microsoft.com/office/drawing/2014/main" id="{FA014A65-95A9-C915-2C05-D8ACC4543D5E}"/>
                </a:ext>
              </a:extLst>
            </p:cNvPr>
            <p:cNvSpPr/>
            <p:nvPr/>
          </p:nvSpPr>
          <p:spPr>
            <a:xfrm>
              <a:off x="5411100" y="2460140"/>
              <a:ext cx="214517" cy="283106"/>
            </a:xfrm>
            <a:custGeom>
              <a:avLst/>
              <a:gdLst/>
              <a:ahLst/>
              <a:cxnLst/>
              <a:rect l="l" t="t" r="r" b="b"/>
              <a:pathLst>
                <a:path w="6740" h="8895" extrusionOk="0">
                  <a:moveTo>
                    <a:pt x="5692" y="0"/>
                  </a:moveTo>
                  <a:cubicBezTo>
                    <a:pt x="5596" y="0"/>
                    <a:pt x="5525" y="72"/>
                    <a:pt x="5525" y="167"/>
                  </a:cubicBezTo>
                  <a:cubicBezTo>
                    <a:pt x="5525" y="250"/>
                    <a:pt x="5596" y="322"/>
                    <a:pt x="5692" y="322"/>
                  </a:cubicBezTo>
                  <a:lnTo>
                    <a:pt x="6418" y="322"/>
                  </a:lnTo>
                  <a:lnTo>
                    <a:pt x="6418" y="8561"/>
                  </a:lnTo>
                  <a:lnTo>
                    <a:pt x="334" y="8561"/>
                  </a:lnTo>
                  <a:lnTo>
                    <a:pt x="334" y="345"/>
                  </a:lnTo>
                  <a:lnTo>
                    <a:pt x="1060" y="345"/>
                  </a:lnTo>
                  <a:cubicBezTo>
                    <a:pt x="1144" y="345"/>
                    <a:pt x="1227" y="262"/>
                    <a:pt x="1227" y="179"/>
                  </a:cubicBezTo>
                  <a:cubicBezTo>
                    <a:pt x="1227" y="83"/>
                    <a:pt x="1144" y="12"/>
                    <a:pt x="1060" y="12"/>
                  </a:cubicBezTo>
                  <a:lnTo>
                    <a:pt x="167" y="12"/>
                  </a:lnTo>
                  <a:cubicBezTo>
                    <a:pt x="72" y="12"/>
                    <a:pt x="1" y="83"/>
                    <a:pt x="1" y="179"/>
                  </a:cubicBezTo>
                  <a:lnTo>
                    <a:pt x="1" y="8739"/>
                  </a:lnTo>
                  <a:cubicBezTo>
                    <a:pt x="1" y="8823"/>
                    <a:pt x="72" y="8894"/>
                    <a:pt x="167" y="8894"/>
                  </a:cubicBezTo>
                  <a:lnTo>
                    <a:pt x="6585" y="8894"/>
                  </a:lnTo>
                  <a:cubicBezTo>
                    <a:pt x="6668" y="8894"/>
                    <a:pt x="6739" y="8823"/>
                    <a:pt x="6739" y="8739"/>
                  </a:cubicBezTo>
                  <a:lnTo>
                    <a:pt x="6739" y="179"/>
                  </a:lnTo>
                  <a:cubicBezTo>
                    <a:pt x="6739" y="72"/>
                    <a:pt x="6668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670;p65">
              <a:extLst>
                <a:ext uri="{FF2B5EF4-FFF2-40B4-BE49-F238E27FC236}">
                  <a16:creationId xmlns:a16="http://schemas.microsoft.com/office/drawing/2014/main" id="{ACE400DE-004D-A829-77CB-1469376E80CD}"/>
                </a:ext>
              </a:extLst>
            </p:cNvPr>
            <p:cNvSpPr/>
            <p:nvPr/>
          </p:nvSpPr>
          <p:spPr>
            <a:xfrm>
              <a:off x="5439904" y="2488562"/>
              <a:ext cx="78837" cy="106495"/>
            </a:xfrm>
            <a:custGeom>
              <a:avLst/>
              <a:gdLst/>
              <a:ahLst/>
              <a:cxnLst/>
              <a:rect l="l" t="t" r="r" b="b"/>
              <a:pathLst>
                <a:path w="2477" h="3346" extrusionOk="0">
                  <a:moveTo>
                    <a:pt x="1405" y="322"/>
                  </a:moveTo>
                  <a:cubicBezTo>
                    <a:pt x="1608" y="322"/>
                    <a:pt x="1774" y="488"/>
                    <a:pt x="1774" y="703"/>
                  </a:cubicBezTo>
                  <a:lnTo>
                    <a:pt x="1774" y="1060"/>
                  </a:lnTo>
                  <a:cubicBezTo>
                    <a:pt x="1774" y="1357"/>
                    <a:pt x="1536" y="1607"/>
                    <a:pt x="1227" y="1607"/>
                  </a:cubicBezTo>
                  <a:cubicBezTo>
                    <a:pt x="929" y="1607"/>
                    <a:pt x="679" y="1357"/>
                    <a:pt x="679" y="1060"/>
                  </a:cubicBezTo>
                  <a:lnTo>
                    <a:pt x="679" y="703"/>
                  </a:lnTo>
                  <a:cubicBezTo>
                    <a:pt x="679" y="488"/>
                    <a:pt x="834" y="322"/>
                    <a:pt x="1048" y="322"/>
                  </a:cubicBezTo>
                  <a:close/>
                  <a:moveTo>
                    <a:pt x="1417" y="1905"/>
                  </a:moveTo>
                  <a:lnTo>
                    <a:pt x="1417" y="2012"/>
                  </a:lnTo>
                  <a:cubicBezTo>
                    <a:pt x="1417" y="2084"/>
                    <a:pt x="1429" y="2143"/>
                    <a:pt x="1465" y="2191"/>
                  </a:cubicBezTo>
                  <a:lnTo>
                    <a:pt x="1239" y="2405"/>
                  </a:lnTo>
                  <a:lnTo>
                    <a:pt x="1215" y="2405"/>
                  </a:lnTo>
                  <a:lnTo>
                    <a:pt x="989" y="2191"/>
                  </a:lnTo>
                  <a:cubicBezTo>
                    <a:pt x="1012" y="2143"/>
                    <a:pt x="1036" y="2084"/>
                    <a:pt x="1036" y="2012"/>
                  </a:cubicBezTo>
                  <a:lnTo>
                    <a:pt x="1036" y="1905"/>
                  </a:lnTo>
                  <a:cubicBezTo>
                    <a:pt x="1096" y="1917"/>
                    <a:pt x="1155" y="1917"/>
                    <a:pt x="1227" y="1917"/>
                  </a:cubicBezTo>
                  <a:cubicBezTo>
                    <a:pt x="1286" y="1917"/>
                    <a:pt x="1358" y="1917"/>
                    <a:pt x="1417" y="1905"/>
                  </a:cubicBezTo>
                  <a:close/>
                  <a:moveTo>
                    <a:pt x="1703" y="2393"/>
                  </a:moveTo>
                  <a:lnTo>
                    <a:pt x="1989" y="2548"/>
                  </a:lnTo>
                  <a:cubicBezTo>
                    <a:pt x="2048" y="2572"/>
                    <a:pt x="2084" y="2643"/>
                    <a:pt x="2084" y="2703"/>
                  </a:cubicBezTo>
                  <a:lnTo>
                    <a:pt x="2084" y="3024"/>
                  </a:lnTo>
                  <a:lnTo>
                    <a:pt x="2120" y="3024"/>
                  </a:lnTo>
                  <a:lnTo>
                    <a:pt x="322" y="3036"/>
                  </a:lnTo>
                  <a:cubicBezTo>
                    <a:pt x="322" y="3036"/>
                    <a:pt x="298" y="3036"/>
                    <a:pt x="298" y="3024"/>
                  </a:cubicBezTo>
                  <a:lnTo>
                    <a:pt x="298" y="2703"/>
                  </a:lnTo>
                  <a:cubicBezTo>
                    <a:pt x="298" y="2631"/>
                    <a:pt x="346" y="2572"/>
                    <a:pt x="405" y="2548"/>
                  </a:cubicBezTo>
                  <a:lnTo>
                    <a:pt x="691" y="2393"/>
                  </a:lnTo>
                  <a:lnTo>
                    <a:pt x="953" y="2667"/>
                  </a:lnTo>
                  <a:cubicBezTo>
                    <a:pt x="1012" y="2715"/>
                    <a:pt x="1108" y="2762"/>
                    <a:pt x="1191" y="2762"/>
                  </a:cubicBezTo>
                  <a:cubicBezTo>
                    <a:pt x="1286" y="2762"/>
                    <a:pt x="1370" y="2738"/>
                    <a:pt x="1429" y="2667"/>
                  </a:cubicBezTo>
                  <a:lnTo>
                    <a:pt x="1703" y="2393"/>
                  </a:lnTo>
                  <a:close/>
                  <a:moveTo>
                    <a:pt x="1048" y="0"/>
                  </a:moveTo>
                  <a:cubicBezTo>
                    <a:pt x="655" y="0"/>
                    <a:pt x="346" y="310"/>
                    <a:pt x="346" y="703"/>
                  </a:cubicBezTo>
                  <a:lnTo>
                    <a:pt x="346" y="1060"/>
                  </a:lnTo>
                  <a:cubicBezTo>
                    <a:pt x="346" y="1334"/>
                    <a:pt x="477" y="1607"/>
                    <a:pt x="703" y="1750"/>
                  </a:cubicBezTo>
                  <a:lnTo>
                    <a:pt x="703" y="2012"/>
                  </a:lnTo>
                  <a:lnTo>
                    <a:pt x="703" y="2024"/>
                  </a:lnTo>
                  <a:lnTo>
                    <a:pt x="286" y="2227"/>
                  </a:lnTo>
                  <a:cubicBezTo>
                    <a:pt x="108" y="2322"/>
                    <a:pt x="0" y="2500"/>
                    <a:pt x="0" y="2691"/>
                  </a:cubicBezTo>
                  <a:lnTo>
                    <a:pt x="0" y="3000"/>
                  </a:lnTo>
                  <a:cubicBezTo>
                    <a:pt x="0" y="3203"/>
                    <a:pt x="155" y="3346"/>
                    <a:pt x="346" y="3346"/>
                  </a:cubicBezTo>
                  <a:lnTo>
                    <a:pt x="2132" y="3346"/>
                  </a:lnTo>
                  <a:cubicBezTo>
                    <a:pt x="2322" y="3346"/>
                    <a:pt x="2477" y="3203"/>
                    <a:pt x="2477" y="3000"/>
                  </a:cubicBezTo>
                  <a:lnTo>
                    <a:pt x="2477" y="2691"/>
                  </a:lnTo>
                  <a:cubicBezTo>
                    <a:pt x="2465" y="2500"/>
                    <a:pt x="2334" y="2322"/>
                    <a:pt x="2167" y="2227"/>
                  </a:cubicBezTo>
                  <a:lnTo>
                    <a:pt x="1751" y="2024"/>
                  </a:lnTo>
                  <a:lnTo>
                    <a:pt x="1751" y="2012"/>
                  </a:lnTo>
                  <a:lnTo>
                    <a:pt x="1751" y="1750"/>
                  </a:lnTo>
                  <a:cubicBezTo>
                    <a:pt x="1965" y="1595"/>
                    <a:pt x="2108" y="1334"/>
                    <a:pt x="2108" y="1060"/>
                  </a:cubicBezTo>
                  <a:lnTo>
                    <a:pt x="2108" y="703"/>
                  </a:lnTo>
                  <a:cubicBezTo>
                    <a:pt x="2108" y="310"/>
                    <a:pt x="1786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671;p65">
              <a:extLst>
                <a:ext uri="{FF2B5EF4-FFF2-40B4-BE49-F238E27FC236}">
                  <a16:creationId xmlns:a16="http://schemas.microsoft.com/office/drawing/2014/main" id="{F31B3F35-A509-B2CA-043B-40B42881CDD5}"/>
                </a:ext>
              </a:extLst>
            </p:cNvPr>
            <p:cNvSpPr/>
            <p:nvPr/>
          </p:nvSpPr>
          <p:spPr>
            <a:xfrm>
              <a:off x="5530103" y="2494228"/>
              <a:ext cx="67856" cy="33005"/>
            </a:xfrm>
            <a:custGeom>
              <a:avLst/>
              <a:gdLst/>
              <a:ahLst/>
              <a:cxnLst/>
              <a:rect l="l" t="t" r="r" b="b"/>
              <a:pathLst>
                <a:path w="2132" h="1037" extrusionOk="0">
                  <a:moveTo>
                    <a:pt x="1786" y="346"/>
                  </a:moveTo>
                  <a:lnTo>
                    <a:pt x="1786" y="715"/>
                  </a:lnTo>
                  <a:lnTo>
                    <a:pt x="345" y="715"/>
                  </a:lnTo>
                  <a:lnTo>
                    <a:pt x="345" y="346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67" y="1036"/>
                  </a:cubicBezTo>
                  <a:lnTo>
                    <a:pt x="1953" y="1036"/>
                  </a:lnTo>
                  <a:cubicBezTo>
                    <a:pt x="2036" y="1036"/>
                    <a:pt x="2107" y="965"/>
                    <a:pt x="2107" y="882"/>
                  </a:cubicBezTo>
                  <a:lnTo>
                    <a:pt x="2107" y="167"/>
                  </a:lnTo>
                  <a:cubicBezTo>
                    <a:pt x="2131" y="72"/>
                    <a:pt x="2048" y="1"/>
                    <a:pt x="19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672;p65">
              <a:extLst>
                <a:ext uri="{FF2B5EF4-FFF2-40B4-BE49-F238E27FC236}">
                  <a16:creationId xmlns:a16="http://schemas.microsoft.com/office/drawing/2014/main" id="{D151F032-57C3-F50B-0F6D-AAE9E6468D4D}"/>
                </a:ext>
              </a:extLst>
            </p:cNvPr>
            <p:cNvSpPr/>
            <p:nvPr/>
          </p:nvSpPr>
          <p:spPr>
            <a:xfrm>
              <a:off x="5530103" y="2539709"/>
              <a:ext cx="67092" cy="10248"/>
            </a:xfrm>
            <a:custGeom>
              <a:avLst/>
              <a:gdLst/>
              <a:ahLst/>
              <a:cxnLst/>
              <a:rect l="l" t="t" r="r" b="b"/>
              <a:pathLst>
                <a:path w="210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67"/>
                  </a:cubicBezTo>
                  <a:cubicBezTo>
                    <a:pt x="2107" y="72"/>
                    <a:pt x="2048" y="0"/>
                    <a:pt x="1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673;p65">
              <a:extLst>
                <a:ext uri="{FF2B5EF4-FFF2-40B4-BE49-F238E27FC236}">
                  <a16:creationId xmlns:a16="http://schemas.microsoft.com/office/drawing/2014/main" id="{E983C0C4-1CBB-C05A-ECA6-B12850B1540C}"/>
                </a:ext>
              </a:extLst>
            </p:cNvPr>
            <p:cNvSpPr/>
            <p:nvPr/>
          </p:nvSpPr>
          <p:spPr>
            <a:xfrm>
              <a:off x="5530103" y="2562434"/>
              <a:ext cx="32973" cy="10280"/>
            </a:xfrm>
            <a:custGeom>
              <a:avLst/>
              <a:gdLst/>
              <a:ahLst/>
              <a:cxnLst/>
              <a:rect l="l" t="t" r="r" b="b"/>
              <a:pathLst>
                <a:path w="103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81" y="322"/>
                  </a:lnTo>
                  <a:cubicBezTo>
                    <a:pt x="964" y="322"/>
                    <a:pt x="1036" y="251"/>
                    <a:pt x="1036" y="167"/>
                  </a:cubicBezTo>
                  <a:cubicBezTo>
                    <a:pt x="1036" y="72"/>
                    <a:pt x="976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674;p65">
              <a:extLst>
                <a:ext uri="{FF2B5EF4-FFF2-40B4-BE49-F238E27FC236}">
                  <a16:creationId xmlns:a16="http://schemas.microsoft.com/office/drawing/2014/main" id="{889AA145-3417-D2A0-93C5-4F275F9F0F5F}"/>
                </a:ext>
              </a:extLst>
            </p:cNvPr>
            <p:cNvSpPr/>
            <p:nvPr/>
          </p:nvSpPr>
          <p:spPr>
            <a:xfrm>
              <a:off x="5439522" y="2607534"/>
              <a:ext cx="158437" cy="10280"/>
            </a:xfrm>
            <a:custGeom>
              <a:avLst/>
              <a:gdLst/>
              <a:ahLst/>
              <a:cxnLst/>
              <a:rect l="l" t="t" r="r" b="b"/>
              <a:pathLst>
                <a:path w="4978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799" y="322"/>
                  </a:lnTo>
                  <a:cubicBezTo>
                    <a:pt x="4882" y="322"/>
                    <a:pt x="4953" y="251"/>
                    <a:pt x="4953" y="155"/>
                  </a:cubicBezTo>
                  <a:cubicBezTo>
                    <a:pt x="4977" y="72"/>
                    <a:pt x="4894" y="1"/>
                    <a:pt x="4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75;p65">
              <a:extLst>
                <a:ext uri="{FF2B5EF4-FFF2-40B4-BE49-F238E27FC236}">
                  <a16:creationId xmlns:a16="http://schemas.microsoft.com/office/drawing/2014/main" id="{814B59F4-763A-EF7F-2AA4-87B54A339197}"/>
                </a:ext>
              </a:extLst>
            </p:cNvPr>
            <p:cNvSpPr/>
            <p:nvPr/>
          </p:nvSpPr>
          <p:spPr>
            <a:xfrm>
              <a:off x="5439522" y="2630258"/>
              <a:ext cx="22025" cy="10280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76;p65">
              <a:extLst>
                <a:ext uri="{FF2B5EF4-FFF2-40B4-BE49-F238E27FC236}">
                  <a16:creationId xmlns:a16="http://schemas.microsoft.com/office/drawing/2014/main" id="{30B2370C-067D-7A3F-5DD7-C51EA2B01229}"/>
                </a:ext>
              </a:extLst>
            </p:cNvPr>
            <p:cNvSpPr/>
            <p:nvPr/>
          </p:nvSpPr>
          <p:spPr>
            <a:xfrm>
              <a:off x="5439522" y="2698497"/>
              <a:ext cx="22025" cy="10248"/>
            </a:xfrm>
            <a:custGeom>
              <a:avLst/>
              <a:gdLst/>
              <a:ahLst/>
              <a:cxnLst/>
              <a:rect l="l" t="t" r="r" b="b"/>
              <a:pathLst>
                <a:path w="69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77;p65">
              <a:extLst>
                <a:ext uri="{FF2B5EF4-FFF2-40B4-BE49-F238E27FC236}">
                  <a16:creationId xmlns:a16="http://schemas.microsoft.com/office/drawing/2014/main" id="{95E1DC58-0C26-B8A9-9565-E14B73F6143B}"/>
                </a:ext>
              </a:extLst>
            </p:cNvPr>
            <p:cNvSpPr/>
            <p:nvPr/>
          </p:nvSpPr>
          <p:spPr>
            <a:xfrm>
              <a:off x="5439522" y="2675740"/>
              <a:ext cx="22025" cy="10280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678;p65">
              <a:extLst>
                <a:ext uri="{FF2B5EF4-FFF2-40B4-BE49-F238E27FC236}">
                  <a16:creationId xmlns:a16="http://schemas.microsoft.com/office/drawing/2014/main" id="{2461CE01-9B7B-2CA5-9231-4BAAB40D2BE0}"/>
                </a:ext>
              </a:extLst>
            </p:cNvPr>
            <p:cNvSpPr/>
            <p:nvPr/>
          </p:nvSpPr>
          <p:spPr>
            <a:xfrm>
              <a:off x="5439522" y="2653015"/>
              <a:ext cx="22025" cy="10248"/>
            </a:xfrm>
            <a:custGeom>
              <a:avLst/>
              <a:gdLst/>
              <a:ahLst/>
              <a:cxnLst/>
              <a:rect l="l" t="t" r="r" b="b"/>
              <a:pathLst>
                <a:path w="69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679;p65">
              <a:extLst>
                <a:ext uri="{FF2B5EF4-FFF2-40B4-BE49-F238E27FC236}">
                  <a16:creationId xmlns:a16="http://schemas.microsoft.com/office/drawing/2014/main" id="{222953F1-E3EC-C76B-094E-A3C50D87DE6E}"/>
                </a:ext>
              </a:extLst>
            </p:cNvPr>
            <p:cNvSpPr/>
            <p:nvPr/>
          </p:nvSpPr>
          <p:spPr>
            <a:xfrm>
              <a:off x="5473641" y="2630258"/>
              <a:ext cx="44718" cy="10280"/>
            </a:xfrm>
            <a:custGeom>
              <a:avLst/>
              <a:gdLst/>
              <a:ahLst/>
              <a:cxnLst/>
              <a:rect l="l" t="t" r="r" b="b"/>
              <a:pathLst>
                <a:path w="1405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680;p65">
              <a:extLst>
                <a:ext uri="{FF2B5EF4-FFF2-40B4-BE49-F238E27FC236}">
                  <a16:creationId xmlns:a16="http://schemas.microsoft.com/office/drawing/2014/main" id="{01989203-51FE-ED88-F48A-FF88B9E2EE59}"/>
                </a:ext>
              </a:extLst>
            </p:cNvPr>
            <p:cNvSpPr/>
            <p:nvPr/>
          </p:nvSpPr>
          <p:spPr>
            <a:xfrm>
              <a:off x="5473641" y="2698497"/>
              <a:ext cx="67474" cy="10248"/>
            </a:xfrm>
            <a:custGeom>
              <a:avLst/>
              <a:gdLst/>
              <a:ahLst/>
              <a:cxnLst/>
              <a:rect l="l" t="t" r="r" b="b"/>
              <a:pathLst>
                <a:path w="2120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681;p65">
              <a:extLst>
                <a:ext uri="{FF2B5EF4-FFF2-40B4-BE49-F238E27FC236}">
                  <a16:creationId xmlns:a16="http://schemas.microsoft.com/office/drawing/2014/main" id="{6F060B41-CE6F-D7CC-9236-0DE2FA7212C0}"/>
                </a:ext>
              </a:extLst>
            </p:cNvPr>
            <p:cNvSpPr/>
            <p:nvPr/>
          </p:nvSpPr>
          <p:spPr>
            <a:xfrm>
              <a:off x="5473641" y="2675740"/>
              <a:ext cx="44718" cy="10280"/>
            </a:xfrm>
            <a:custGeom>
              <a:avLst/>
              <a:gdLst/>
              <a:ahLst/>
              <a:cxnLst/>
              <a:rect l="l" t="t" r="r" b="b"/>
              <a:pathLst>
                <a:path w="1405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682;p65">
              <a:extLst>
                <a:ext uri="{FF2B5EF4-FFF2-40B4-BE49-F238E27FC236}">
                  <a16:creationId xmlns:a16="http://schemas.microsoft.com/office/drawing/2014/main" id="{65335D42-5A06-DE10-918C-93A3C29DD09C}"/>
                </a:ext>
              </a:extLst>
            </p:cNvPr>
            <p:cNvSpPr/>
            <p:nvPr/>
          </p:nvSpPr>
          <p:spPr>
            <a:xfrm>
              <a:off x="5473641" y="2653015"/>
              <a:ext cx="67474" cy="10248"/>
            </a:xfrm>
            <a:custGeom>
              <a:avLst/>
              <a:gdLst/>
              <a:ahLst/>
              <a:cxnLst/>
              <a:rect l="l" t="t" r="r" b="b"/>
              <a:pathLst>
                <a:path w="2120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683;p65">
              <a:extLst>
                <a:ext uri="{FF2B5EF4-FFF2-40B4-BE49-F238E27FC236}">
                  <a16:creationId xmlns:a16="http://schemas.microsoft.com/office/drawing/2014/main" id="{AFFBBB0D-B7EE-8E3D-214B-077AC5BFFCD8}"/>
                </a:ext>
              </a:extLst>
            </p:cNvPr>
            <p:cNvSpPr/>
            <p:nvPr/>
          </p:nvSpPr>
          <p:spPr>
            <a:xfrm>
              <a:off x="5558525" y="2653015"/>
              <a:ext cx="39434" cy="10248"/>
            </a:xfrm>
            <a:custGeom>
              <a:avLst/>
              <a:gdLst/>
              <a:ahLst/>
              <a:cxnLst/>
              <a:rect l="l" t="t" r="r" b="b"/>
              <a:pathLst>
                <a:path w="1239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684;p65">
              <a:extLst>
                <a:ext uri="{FF2B5EF4-FFF2-40B4-BE49-F238E27FC236}">
                  <a16:creationId xmlns:a16="http://schemas.microsoft.com/office/drawing/2014/main" id="{43DFF707-0B04-55BA-6416-B8A8DA049173}"/>
                </a:ext>
              </a:extLst>
            </p:cNvPr>
            <p:cNvSpPr/>
            <p:nvPr/>
          </p:nvSpPr>
          <p:spPr>
            <a:xfrm>
              <a:off x="5558525" y="2630258"/>
              <a:ext cx="39434" cy="10280"/>
            </a:xfrm>
            <a:custGeom>
              <a:avLst/>
              <a:gdLst/>
              <a:ahLst/>
              <a:cxnLst/>
              <a:rect l="l" t="t" r="r" b="b"/>
              <a:pathLst>
                <a:path w="1239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685;p65">
              <a:extLst>
                <a:ext uri="{FF2B5EF4-FFF2-40B4-BE49-F238E27FC236}">
                  <a16:creationId xmlns:a16="http://schemas.microsoft.com/office/drawing/2014/main" id="{74C2DC0B-123E-6556-4C94-39D26202D325}"/>
                </a:ext>
              </a:extLst>
            </p:cNvPr>
            <p:cNvSpPr/>
            <p:nvPr/>
          </p:nvSpPr>
          <p:spPr>
            <a:xfrm>
              <a:off x="5558525" y="2675740"/>
              <a:ext cx="39434" cy="10280"/>
            </a:xfrm>
            <a:custGeom>
              <a:avLst/>
              <a:gdLst/>
              <a:ahLst/>
              <a:cxnLst/>
              <a:rect l="l" t="t" r="r" b="b"/>
              <a:pathLst>
                <a:path w="1239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86;p65">
              <a:extLst>
                <a:ext uri="{FF2B5EF4-FFF2-40B4-BE49-F238E27FC236}">
                  <a16:creationId xmlns:a16="http://schemas.microsoft.com/office/drawing/2014/main" id="{FCF58F79-9B4A-DEE5-D7F7-8A72946EB1AE}"/>
                </a:ext>
              </a:extLst>
            </p:cNvPr>
            <p:cNvSpPr/>
            <p:nvPr/>
          </p:nvSpPr>
          <p:spPr>
            <a:xfrm>
              <a:off x="5558525" y="2698497"/>
              <a:ext cx="39434" cy="10248"/>
            </a:xfrm>
            <a:custGeom>
              <a:avLst/>
              <a:gdLst/>
              <a:ahLst/>
              <a:cxnLst/>
              <a:rect l="l" t="t" r="r" b="b"/>
              <a:pathLst>
                <a:path w="1239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74;p48">
            <a:extLst>
              <a:ext uri="{FF2B5EF4-FFF2-40B4-BE49-F238E27FC236}">
                <a16:creationId xmlns:a16="http://schemas.microsoft.com/office/drawing/2014/main" id="{569CE052-5934-7D84-468A-01D179AADC29}"/>
              </a:ext>
            </a:extLst>
          </p:cNvPr>
          <p:cNvSpPr/>
          <p:nvPr/>
        </p:nvSpPr>
        <p:spPr>
          <a:xfrm>
            <a:off x="5950561" y="1141236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43" name="Google Shape;9666;p65">
            <a:extLst>
              <a:ext uri="{FF2B5EF4-FFF2-40B4-BE49-F238E27FC236}">
                <a16:creationId xmlns:a16="http://schemas.microsoft.com/office/drawing/2014/main" id="{9F836F99-0AEA-7935-4502-E0B9E7491AA8}"/>
              </a:ext>
            </a:extLst>
          </p:cNvPr>
          <p:cNvGrpSpPr/>
          <p:nvPr/>
        </p:nvGrpSpPr>
        <p:grpSpPr>
          <a:xfrm>
            <a:off x="6107141" y="1248080"/>
            <a:ext cx="260349" cy="362292"/>
            <a:chOff x="5388757" y="2414659"/>
            <a:chExt cx="260349" cy="362292"/>
          </a:xfrm>
          <a:solidFill>
            <a:schemeClr val="tx1"/>
          </a:solidFill>
        </p:grpSpPr>
        <p:sp>
          <p:nvSpPr>
            <p:cNvPr id="44" name="Google Shape;9667;p65">
              <a:extLst>
                <a:ext uri="{FF2B5EF4-FFF2-40B4-BE49-F238E27FC236}">
                  <a16:creationId xmlns:a16="http://schemas.microsoft.com/office/drawing/2014/main" id="{1DD9886F-D0B3-34AE-ABFB-A7ED0A566155}"/>
                </a:ext>
              </a:extLst>
            </p:cNvPr>
            <p:cNvSpPr/>
            <p:nvPr/>
          </p:nvSpPr>
          <p:spPr>
            <a:xfrm>
              <a:off x="5388757" y="2414659"/>
              <a:ext cx="260349" cy="362292"/>
            </a:xfrm>
            <a:custGeom>
              <a:avLst/>
              <a:gdLst/>
              <a:ahLst/>
              <a:cxnLst/>
              <a:rect l="l" t="t" r="r" b="b"/>
              <a:pathLst>
                <a:path w="8180" h="11383" extrusionOk="0">
                  <a:moveTo>
                    <a:pt x="4096" y="322"/>
                  </a:moveTo>
                  <a:cubicBezTo>
                    <a:pt x="4286" y="322"/>
                    <a:pt x="4465" y="429"/>
                    <a:pt x="4572" y="596"/>
                  </a:cubicBezTo>
                  <a:cubicBezTo>
                    <a:pt x="4608" y="643"/>
                    <a:pt x="4655" y="679"/>
                    <a:pt x="4727" y="679"/>
                  </a:cubicBezTo>
                  <a:lnTo>
                    <a:pt x="5358" y="679"/>
                  </a:lnTo>
                  <a:cubicBezTo>
                    <a:pt x="5465" y="679"/>
                    <a:pt x="5548" y="774"/>
                    <a:pt x="5548" y="881"/>
                  </a:cubicBezTo>
                  <a:lnTo>
                    <a:pt x="5548" y="1429"/>
                  </a:lnTo>
                  <a:lnTo>
                    <a:pt x="2679" y="1429"/>
                  </a:lnTo>
                  <a:lnTo>
                    <a:pt x="2679" y="881"/>
                  </a:lnTo>
                  <a:lnTo>
                    <a:pt x="2643" y="881"/>
                  </a:lnTo>
                  <a:cubicBezTo>
                    <a:pt x="2643" y="774"/>
                    <a:pt x="2727" y="679"/>
                    <a:pt x="2834" y="679"/>
                  </a:cubicBezTo>
                  <a:lnTo>
                    <a:pt x="3465" y="679"/>
                  </a:lnTo>
                  <a:cubicBezTo>
                    <a:pt x="3536" y="679"/>
                    <a:pt x="3584" y="655"/>
                    <a:pt x="3620" y="596"/>
                  </a:cubicBezTo>
                  <a:cubicBezTo>
                    <a:pt x="3727" y="417"/>
                    <a:pt x="3905" y="322"/>
                    <a:pt x="4096" y="322"/>
                  </a:cubicBezTo>
                  <a:close/>
                  <a:moveTo>
                    <a:pt x="7477" y="1036"/>
                  </a:moveTo>
                  <a:cubicBezTo>
                    <a:pt x="7680" y="1036"/>
                    <a:pt x="7846" y="1203"/>
                    <a:pt x="7846" y="1417"/>
                  </a:cubicBezTo>
                  <a:lnTo>
                    <a:pt x="7846" y="10680"/>
                  </a:lnTo>
                  <a:lnTo>
                    <a:pt x="7834" y="10680"/>
                  </a:lnTo>
                  <a:cubicBezTo>
                    <a:pt x="7834" y="10895"/>
                    <a:pt x="7668" y="11061"/>
                    <a:pt x="7465" y="11061"/>
                  </a:cubicBezTo>
                  <a:lnTo>
                    <a:pt x="691" y="11061"/>
                  </a:lnTo>
                  <a:cubicBezTo>
                    <a:pt x="476" y="11061"/>
                    <a:pt x="322" y="10895"/>
                    <a:pt x="322" y="10680"/>
                  </a:cubicBezTo>
                  <a:lnTo>
                    <a:pt x="322" y="1417"/>
                  </a:lnTo>
                  <a:cubicBezTo>
                    <a:pt x="322" y="1203"/>
                    <a:pt x="476" y="1036"/>
                    <a:pt x="691" y="1036"/>
                  </a:cubicBezTo>
                  <a:lnTo>
                    <a:pt x="2310" y="1036"/>
                  </a:lnTo>
                  <a:lnTo>
                    <a:pt x="2310" y="1596"/>
                  </a:lnTo>
                  <a:cubicBezTo>
                    <a:pt x="2310" y="1679"/>
                    <a:pt x="2381" y="1751"/>
                    <a:pt x="2477" y="1751"/>
                  </a:cubicBezTo>
                  <a:lnTo>
                    <a:pt x="5691" y="1751"/>
                  </a:lnTo>
                  <a:cubicBezTo>
                    <a:pt x="5775" y="1751"/>
                    <a:pt x="5846" y="1679"/>
                    <a:pt x="5846" y="1596"/>
                  </a:cubicBezTo>
                  <a:lnTo>
                    <a:pt x="5846" y="1036"/>
                  </a:lnTo>
                  <a:close/>
                  <a:moveTo>
                    <a:pt x="4084" y="0"/>
                  </a:moveTo>
                  <a:cubicBezTo>
                    <a:pt x="3798" y="0"/>
                    <a:pt x="3548" y="131"/>
                    <a:pt x="3381" y="358"/>
                  </a:cubicBezTo>
                  <a:lnTo>
                    <a:pt x="2834" y="358"/>
                  </a:lnTo>
                  <a:cubicBezTo>
                    <a:pt x="2608" y="358"/>
                    <a:pt x="2393" y="500"/>
                    <a:pt x="2346" y="715"/>
                  </a:cubicBezTo>
                  <a:lnTo>
                    <a:pt x="703" y="715"/>
                  </a:lnTo>
                  <a:cubicBezTo>
                    <a:pt x="322" y="715"/>
                    <a:pt x="0" y="1024"/>
                    <a:pt x="0" y="1417"/>
                  </a:cubicBezTo>
                  <a:lnTo>
                    <a:pt x="0" y="10680"/>
                  </a:lnTo>
                  <a:cubicBezTo>
                    <a:pt x="0" y="11073"/>
                    <a:pt x="310" y="11383"/>
                    <a:pt x="703" y="11383"/>
                  </a:cubicBezTo>
                  <a:lnTo>
                    <a:pt x="7477" y="11383"/>
                  </a:lnTo>
                  <a:cubicBezTo>
                    <a:pt x="7858" y="11383"/>
                    <a:pt x="8180" y="11073"/>
                    <a:pt x="8180" y="10680"/>
                  </a:cubicBezTo>
                  <a:lnTo>
                    <a:pt x="8180" y="1417"/>
                  </a:lnTo>
                  <a:cubicBezTo>
                    <a:pt x="8156" y="1024"/>
                    <a:pt x="7846" y="715"/>
                    <a:pt x="7465" y="715"/>
                  </a:cubicBezTo>
                  <a:lnTo>
                    <a:pt x="5822" y="715"/>
                  </a:lnTo>
                  <a:cubicBezTo>
                    <a:pt x="5751" y="500"/>
                    <a:pt x="5560" y="358"/>
                    <a:pt x="5334" y="358"/>
                  </a:cubicBezTo>
                  <a:lnTo>
                    <a:pt x="4786" y="358"/>
                  </a:lnTo>
                  <a:cubicBezTo>
                    <a:pt x="4620" y="131"/>
                    <a:pt x="4346" y="0"/>
                    <a:pt x="4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668;p65">
              <a:extLst>
                <a:ext uri="{FF2B5EF4-FFF2-40B4-BE49-F238E27FC236}">
                  <a16:creationId xmlns:a16="http://schemas.microsoft.com/office/drawing/2014/main" id="{AFF2FB67-06FC-8552-6D80-AC60CF048BA2}"/>
                </a:ext>
              </a:extLst>
            </p:cNvPr>
            <p:cNvSpPr/>
            <p:nvPr/>
          </p:nvSpPr>
          <p:spPr>
            <a:xfrm>
              <a:off x="5513425" y="2437384"/>
              <a:ext cx="10248" cy="10280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669;p65">
              <a:extLst>
                <a:ext uri="{FF2B5EF4-FFF2-40B4-BE49-F238E27FC236}">
                  <a16:creationId xmlns:a16="http://schemas.microsoft.com/office/drawing/2014/main" id="{4ECDE0AB-F771-C8C9-0D46-3199CD4B3812}"/>
                </a:ext>
              </a:extLst>
            </p:cNvPr>
            <p:cNvSpPr/>
            <p:nvPr/>
          </p:nvSpPr>
          <p:spPr>
            <a:xfrm>
              <a:off x="5411100" y="2460140"/>
              <a:ext cx="214517" cy="283106"/>
            </a:xfrm>
            <a:custGeom>
              <a:avLst/>
              <a:gdLst/>
              <a:ahLst/>
              <a:cxnLst/>
              <a:rect l="l" t="t" r="r" b="b"/>
              <a:pathLst>
                <a:path w="6740" h="8895" extrusionOk="0">
                  <a:moveTo>
                    <a:pt x="5692" y="0"/>
                  </a:moveTo>
                  <a:cubicBezTo>
                    <a:pt x="5596" y="0"/>
                    <a:pt x="5525" y="72"/>
                    <a:pt x="5525" y="167"/>
                  </a:cubicBezTo>
                  <a:cubicBezTo>
                    <a:pt x="5525" y="250"/>
                    <a:pt x="5596" y="322"/>
                    <a:pt x="5692" y="322"/>
                  </a:cubicBezTo>
                  <a:lnTo>
                    <a:pt x="6418" y="322"/>
                  </a:lnTo>
                  <a:lnTo>
                    <a:pt x="6418" y="8561"/>
                  </a:lnTo>
                  <a:lnTo>
                    <a:pt x="334" y="8561"/>
                  </a:lnTo>
                  <a:lnTo>
                    <a:pt x="334" y="345"/>
                  </a:lnTo>
                  <a:lnTo>
                    <a:pt x="1060" y="345"/>
                  </a:lnTo>
                  <a:cubicBezTo>
                    <a:pt x="1144" y="345"/>
                    <a:pt x="1227" y="262"/>
                    <a:pt x="1227" y="179"/>
                  </a:cubicBezTo>
                  <a:cubicBezTo>
                    <a:pt x="1227" y="83"/>
                    <a:pt x="1144" y="12"/>
                    <a:pt x="1060" y="12"/>
                  </a:cubicBezTo>
                  <a:lnTo>
                    <a:pt x="167" y="12"/>
                  </a:lnTo>
                  <a:cubicBezTo>
                    <a:pt x="72" y="12"/>
                    <a:pt x="1" y="83"/>
                    <a:pt x="1" y="179"/>
                  </a:cubicBezTo>
                  <a:lnTo>
                    <a:pt x="1" y="8739"/>
                  </a:lnTo>
                  <a:cubicBezTo>
                    <a:pt x="1" y="8823"/>
                    <a:pt x="72" y="8894"/>
                    <a:pt x="167" y="8894"/>
                  </a:cubicBezTo>
                  <a:lnTo>
                    <a:pt x="6585" y="8894"/>
                  </a:lnTo>
                  <a:cubicBezTo>
                    <a:pt x="6668" y="8894"/>
                    <a:pt x="6739" y="8823"/>
                    <a:pt x="6739" y="8739"/>
                  </a:cubicBezTo>
                  <a:lnTo>
                    <a:pt x="6739" y="179"/>
                  </a:lnTo>
                  <a:cubicBezTo>
                    <a:pt x="6739" y="72"/>
                    <a:pt x="6668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670;p65">
              <a:extLst>
                <a:ext uri="{FF2B5EF4-FFF2-40B4-BE49-F238E27FC236}">
                  <a16:creationId xmlns:a16="http://schemas.microsoft.com/office/drawing/2014/main" id="{1AC86BFF-F258-8142-0B20-CAB3C512232B}"/>
                </a:ext>
              </a:extLst>
            </p:cNvPr>
            <p:cNvSpPr/>
            <p:nvPr/>
          </p:nvSpPr>
          <p:spPr>
            <a:xfrm>
              <a:off x="5439904" y="2488562"/>
              <a:ext cx="78837" cy="106495"/>
            </a:xfrm>
            <a:custGeom>
              <a:avLst/>
              <a:gdLst/>
              <a:ahLst/>
              <a:cxnLst/>
              <a:rect l="l" t="t" r="r" b="b"/>
              <a:pathLst>
                <a:path w="2477" h="3346" extrusionOk="0">
                  <a:moveTo>
                    <a:pt x="1405" y="322"/>
                  </a:moveTo>
                  <a:cubicBezTo>
                    <a:pt x="1608" y="322"/>
                    <a:pt x="1774" y="488"/>
                    <a:pt x="1774" y="703"/>
                  </a:cubicBezTo>
                  <a:lnTo>
                    <a:pt x="1774" y="1060"/>
                  </a:lnTo>
                  <a:cubicBezTo>
                    <a:pt x="1774" y="1357"/>
                    <a:pt x="1536" y="1607"/>
                    <a:pt x="1227" y="1607"/>
                  </a:cubicBezTo>
                  <a:cubicBezTo>
                    <a:pt x="929" y="1607"/>
                    <a:pt x="679" y="1357"/>
                    <a:pt x="679" y="1060"/>
                  </a:cubicBezTo>
                  <a:lnTo>
                    <a:pt x="679" y="703"/>
                  </a:lnTo>
                  <a:cubicBezTo>
                    <a:pt x="679" y="488"/>
                    <a:pt x="834" y="322"/>
                    <a:pt x="1048" y="322"/>
                  </a:cubicBezTo>
                  <a:close/>
                  <a:moveTo>
                    <a:pt x="1417" y="1905"/>
                  </a:moveTo>
                  <a:lnTo>
                    <a:pt x="1417" y="2012"/>
                  </a:lnTo>
                  <a:cubicBezTo>
                    <a:pt x="1417" y="2084"/>
                    <a:pt x="1429" y="2143"/>
                    <a:pt x="1465" y="2191"/>
                  </a:cubicBezTo>
                  <a:lnTo>
                    <a:pt x="1239" y="2405"/>
                  </a:lnTo>
                  <a:lnTo>
                    <a:pt x="1215" y="2405"/>
                  </a:lnTo>
                  <a:lnTo>
                    <a:pt x="989" y="2191"/>
                  </a:lnTo>
                  <a:cubicBezTo>
                    <a:pt x="1012" y="2143"/>
                    <a:pt x="1036" y="2084"/>
                    <a:pt x="1036" y="2012"/>
                  </a:cubicBezTo>
                  <a:lnTo>
                    <a:pt x="1036" y="1905"/>
                  </a:lnTo>
                  <a:cubicBezTo>
                    <a:pt x="1096" y="1917"/>
                    <a:pt x="1155" y="1917"/>
                    <a:pt x="1227" y="1917"/>
                  </a:cubicBezTo>
                  <a:cubicBezTo>
                    <a:pt x="1286" y="1917"/>
                    <a:pt x="1358" y="1917"/>
                    <a:pt x="1417" y="1905"/>
                  </a:cubicBezTo>
                  <a:close/>
                  <a:moveTo>
                    <a:pt x="1703" y="2393"/>
                  </a:moveTo>
                  <a:lnTo>
                    <a:pt x="1989" y="2548"/>
                  </a:lnTo>
                  <a:cubicBezTo>
                    <a:pt x="2048" y="2572"/>
                    <a:pt x="2084" y="2643"/>
                    <a:pt x="2084" y="2703"/>
                  </a:cubicBezTo>
                  <a:lnTo>
                    <a:pt x="2084" y="3024"/>
                  </a:lnTo>
                  <a:lnTo>
                    <a:pt x="2120" y="3024"/>
                  </a:lnTo>
                  <a:lnTo>
                    <a:pt x="322" y="3036"/>
                  </a:lnTo>
                  <a:cubicBezTo>
                    <a:pt x="322" y="3036"/>
                    <a:pt x="298" y="3036"/>
                    <a:pt x="298" y="3024"/>
                  </a:cubicBezTo>
                  <a:lnTo>
                    <a:pt x="298" y="2703"/>
                  </a:lnTo>
                  <a:cubicBezTo>
                    <a:pt x="298" y="2631"/>
                    <a:pt x="346" y="2572"/>
                    <a:pt x="405" y="2548"/>
                  </a:cubicBezTo>
                  <a:lnTo>
                    <a:pt x="691" y="2393"/>
                  </a:lnTo>
                  <a:lnTo>
                    <a:pt x="953" y="2667"/>
                  </a:lnTo>
                  <a:cubicBezTo>
                    <a:pt x="1012" y="2715"/>
                    <a:pt x="1108" y="2762"/>
                    <a:pt x="1191" y="2762"/>
                  </a:cubicBezTo>
                  <a:cubicBezTo>
                    <a:pt x="1286" y="2762"/>
                    <a:pt x="1370" y="2738"/>
                    <a:pt x="1429" y="2667"/>
                  </a:cubicBezTo>
                  <a:lnTo>
                    <a:pt x="1703" y="2393"/>
                  </a:lnTo>
                  <a:close/>
                  <a:moveTo>
                    <a:pt x="1048" y="0"/>
                  </a:moveTo>
                  <a:cubicBezTo>
                    <a:pt x="655" y="0"/>
                    <a:pt x="346" y="310"/>
                    <a:pt x="346" y="703"/>
                  </a:cubicBezTo>
                  <a:lnTo>
                    <a:pt x="346" y="1060"/>
                  </a:lnTo>
                  <a:cubicBezTo>
                    <a:pt x="346" y="1334"/>
                    <a:pt x="477" y="1607"/>
                    <a:pt x="703" y="1750"/>
                  </a:cubicBezTo>
                  <a:lnTo>
                    <a:pt x="703" y="2012"/>
                  </a:lnTo>
                  <a:lnTo>
                    <a:pt x="703" y="2024"/>
                  </a:lnTo>
                  <a:lnTo>
                    <a:pt x="286" y="2227"/>
                  </a:lnTo>
                  <a:cubicBezTo>
                    <a:pt x="108" y="2322"/>
                    <a:pt x="0" y="2500"/>
                    <a:pt x="0" y="2691"/>
                  </a:cubicBezTo>
                  <a:lnTo>
                    <a:pt x="0" y="3000"/>
                  </a:lnTo>
                  <a:cubicBezTo>
                    <a:pt x="0" y="3203"/>
                    <a:pt x="155" y="3346"/>
                    <a:pt x="346" y="3346"/>
                  </a:cubicBezTo>
                  <a:lnTo>
                    <a:pt x="2132" y="3346"/>
                  </a:lnTo>
                  <a:cubicBezTo>
                    <a:pt x="2322" y="3346"/>
                    <a:pt x="2477" y="3203"/>
                    <a:pt x="2477" y="3000"/>
                  </a:cubicBezTo>
                  <a:lnTo>
                    <a:pt x="2477" y="2691"/>
                  </a:lnTo>
                  <a:cubicBezTo>
                    <a:pt x="2465" y="2500"/>
                    <a:pt x="2334" y="2322"/>
                    <a:pt x="2167" y="2227"/>
                  </a:cubicBezTo>
                  <a:lnTo>
                    <a:pt x="1751" y="2024"/>
                  </a:lnTo>
                  <a:lnTo>
                    <a:pt x="1751" y="2012"/>
                  </a:lnTo>
                  <a:lnTo>
                    <a:pt x="1751" y="1750"/>
                  </a:lnTo>
                  <a:cubicBezTo>
                    <a:pt x="1965" y="1595"/>
                    <a:pt x="2108" y="1334"/>
                    <a:pt x="2108" y="1060"/>
                  </a:cubicBezTo>
                  <a:lnTo>
                    <a:pt x="2108" y="703"/>
                  </a:lnTo>
                  <a:cubicBezTo>
                    <a:pt x="2108" y="310"/>
                    <a:pt x="1786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671;p65">
              <a:extLst>
                <a:ext uri="{FF2B5EF4-FFF2-40B4-BE49-F238E27FC236}">
                  <a16:creationId xmlns:a16="http://schemas.microsoft.com/office/drawing/2014/main" id="{F71939EF-4375-E170-20FF-13A493970308}"/>
                </a:ext>
              </a:extLst>
            </p:cNvPr>
            <p:cNvSpPr/>
            <p:nvPr/>
          </p:nvSpPr>
          <p:spPr>
            <a:xfrm>
              <a:off x="5530103" y="2494228"/>
              <a:ext cx="67856" cy="33005"/>
            </a:xfrm>
            <a:custGeom>
              <a:avLst/>
              <a:gdLst/>
              <a:ahLst/>
              <a:cxnLst/>
              <a:rect l="l" t="t" r="r" b="b"/>
              <a:pathLst>
                <a:path w="2132" h="1037" extrusionOk="0">
                  <a:moveTo>
                    <a:pt x="1786" y="346"/>
                  </a:moveTo>
                  <a:lnTo>
                    <a:pt x="1786" y="715"/>
                  </a:lnTo>
                  <a:lnTo>
                    <a:pt x="345" y="715"/>
                  </a:lnTo>
                  <a:lnTo>
                    <a:pt x="345" y="346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67" y="1036"/>
                  </a:cubicBezTo>
                  <a:lnTo>
                    <a:pt x="1953" y="1036"/>
                  </a:lnTo>
                  <a:cubicBezTo>
                    <a:pt x="2036" y="1036"/>
                    <a:pt x="2107" y="965"/>
                    <a:pt x="2107" y="882"/>
                  </a:cubicBezTo>
                  <a:lnTo>
                    <a:pt x="2107" y="167"/>
                  </a:lnTo>
                  <a:cubicBezTo>
                    <a:pt x="2131" y="72"/>
                    <a:pt x="2048" y="1"/>
                    <a:pt x="19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672;p65">
              <a:extLst>
                <a:ext uri="{FF2B5EF4-FFF2-40B4-BE49-F238E27FC236}">
                  <a16:creationId xmlns:a16="http://schemas.microsoft.com/office/drawing/2014/main" id="{2285BDA6-E3C5-886A-8BCF-781430C4F909}"/>
                </a:ext>
              </a:extLst>
            </p:cNvPr>
            <p:cNvSpPr/>
            <p:nvPr/>
          </p:nvSpPr>
          <p:spPr>
            <a:xfrm>
              <a:off x="5530103" y="2539709"/>
              <a:ext cx="67092" cy="10248"/>
            </a:xfrm>
            <a:custGeom>
              <a:avLst/>
              <a:gdLst/>
              <a:ahLst/>
              <a:cxnLst/>
              <a:rect l="l" t="t" r="r" b="b"/>
              <a:pathLst>
                <a:path w="210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67"/>
                  </a:cubicBezTo>
                  <a:cubicBezTo>
                    <a:pt x="2107" y="72"/>
                    <a:pt x="2048" y="0"/>
                    <a:pt x="1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673;p65">
              <a:extLst>
                <a:ext uri="{FF2B5EF4-FFF2-40B4-BE49-F238E27FC236}">
                  <a16:creationId xmlns:a16="http://schemas.microsoft.com/office/drawing/2014/main" id="{4B94EE48-A6D8-B659-5F4B-C35E08FA72A3}"/>
                </a:ext>
              </a:extLst>
            </p:cNvPr>
            <p:cNvSpPr/>
            <p:nvPr/>
          </p:nvSpPr>
          <p:spPr>
            <a:xfrm>
              <a:off x="5530103" y="2562434"/>
              <a:ext cx="32973" cy="10280"/>
            </a:xfrm>
            <a:custGeom>
              <a:avLst/>
              <a:gdLst/>
              <a:ahLst/>
              <a:cxnLst/>
              <a:rect l="l" t="t" r="r" b="b"/>
              <a:pathLst>
                <a:path w="103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81" y="322"/>
                  </a:lnTo>
                  <a:cubicBezTo>
                    <a:pt x="964" y="322"/>
                    <a:pt x="1036" y="251"/>
                    <a:pt x="1036" y="167"/>
                  </a:cubicBezTo>
                  <a:cubicBezTo>
                    <a:pt x="1036" y="72"/>
                    <a:pt x="976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674;p65">
              <a:extLst>
                <a:ext uri="{FF2B5EF4-FFF2-40B4-BE49-F238E27FC236}">
                  <a16:creationId xmlns:a16="http://schemas.microsoft.com/office/drawing/2014/main" id="{E8D584DB-5DDB-F38D-6F35-1267A6A7DF53}"/>
                </a:ext>
              </a:extLst>
            </p:cNvPr>
            <p:cNvSpPr/>
            <p:nvPr/>
          </p:nvSpPr>
          <p:spPr>
            <a:xfrm>
              <a:off x="5439522" y="2607534"/>
              <a:ext cx="158437" cy="10280"/>
            </a:xfrm>
            <a:custGeom>
              <a:avLst/>
              <a:gdLst/>
              <a:ahLst/>
              <a:cxnLst/>
              <a:rect l="l" t="t" r="r" b="b"/>
              <a:pathLst>
                <a:path w="4978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799" y="322"/>
                  </a:lnTo>
                  <a:cubicBezTo>
                    <a:pt x="4882" y="322"/>
                    <a:pt x="4953" y="251"/>
                    <a:pt x="4953" y="155"/>
                  </a:cubicBezTo>
                  <a:cubicBezTo>
                    <a:pt x="4977" y="72"/>
                    <a:pt x="4894" y="1"/>
                    <a:pt x="4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675;p65">
              <a:extLst>
                <a:ext uri="{FF2B5EF4-FFF2-40B4-BE49-F238E27FC236}">
                  <a16:creationId xmlns:a16="http://schemas.microsoft.com/office/drawing/2014/main" id="{7942ECA7-208F-19B7-DB01-03B42DBA00D7}"/>
                </a:ext>
              </a:extLst>
            </p:cNvPr>
            <p:cNvSpPr/>
            <p:nvPr/>
          </p:nvSpPr>
          <p:spPr>
            <a:xfrm>
              <a:off x="5439522" y="2630258"/>
              <a:ext cx="22025" cy="10280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676;p65">
              <a:extLst>
                <a:ext uri="{FF2B5EF4-FFF2-40B4-BE49-F238E27FC236}">
                  <a16:creationId xmlns:a16="http://schemas.microsoft.com/office/drawing/2014/main" id="{EA9112BA-FC62-1330-D38D-70A35E98A789}"/>
                </a:ext>
              </a:extLst>
            </p:cNvPr>
            <p:cNvSpPr/>
            <p:nvPr/>
          </p:nvSpPr>
          <p:spPr>
            <a:xfrm>
              <a:off x="5439522" y="2698497"/>
              <a:ext cx="22025" cy="10248"/>
            </a:xfrm>
            <a:custGeom>
              <a:avLst/>
              <a:gdLst/>
              <a:ahLst/>
              <a:cxnLst/>
              <a:rect l="l" t="t" r="r" b="b"/>
              <a:pathLst>
                <a:path w="69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677;p65">
              <a:extLst>
                <a:ext uri="{FF2B5EF4-FFF2-40B4-BE49-F238E27FC236}">
                  <a16:creationId xmlns:a16="http://schemas.microsoft.com/office/drawing/2014/main" id="{9DE4C34C-B2EC-C2EC-69C7-A2FEBE572A25}"/>
                </a:ext>
              </a:extLst>
            </p:cNvPr>
            <p:cNvSpPr/>
            <p:nvPr/>
          </p:nvSpPr>
          <p:spPr>
            <a:xfrm>
              <a:off x="5439522" y="2675740"/>
              <a:ext cx="22025" cy="10280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678;p65">
              <a:extLst>
                <a:ext uri="{FF2B5EF4-FFF2-40B4-BE49-F238E27FC236}">
                  <a16:creationId xmlns:a16="http://schemas.microsoft.com/office/drawing/2014/main" id="{23C41B1B-9DCA-B638-DAE6-9F5E2C4FA9A6}"/>
                </a:ext>
              </a:extLst>
            </p:cNvPr>
            <p:cNvSpPr/>
            <p:nvPr/>
          </p:nvSpPr>
          <p:spPr>
            <a:xfrm>
              <a:off x="5439522" y="2653015"/>
              <a:ext cx="22025" cy="10248"/>
            </a:xfrm>
            <a:custGeom>
              <a:avLst/>
              <a:gdLst/>
              <a:ahLst/>
              <a:cxnLst/>
              <a:rect l="l" t="t" r="r" b="b"/>
              <a:pathLst>
                <a:path w="69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679;p65">
              <a:extLst>
                <a:ext uri="{FF2B5EF4-FFF2-40B4-BE49-F238E27FC236}">
                  <a16:creationId xmlns:a16="http://schemas.microsoft.com/office/drawing/2014/main" id="{9DB32A12-994F-8676-95B5-193DD4CBDF82}"/>
                </a:ext>
              </a:extLst>
            </p:cNvPr>
            <p:cNvSpPr/>
            <p:nvPr/>
          </p:nvSpPr>
          <p:spPr>
            <a:xfrm>
              <a:off x="5473641" y="2630258"/>
              <a:ext cx="44718" cy="10280"/>
            </a:xfrm>
            <a:custGeom>
              <a:avLst/>
              <a:gdLst/>
              <a:ahLst/>
              <a:cxnLst/>
              <a:rect l="l" t="t" r="r" b="b"/>
              <a:pathLst>
                <a:path w="1405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680;p65">
              <a:extLst>
                <a:ext uri="{FF2B5EF4-FFF2-40B4-BE49-F238E27FC236}">
                  <a16:creationId xmlns:a16="http://schemas.microsoft.com/office/drawing/2014/main" id="{2741B786-39EC-7396-DCD5-11FF229CF400}"/>
                </a:ext>
              </a:extLst>
            </p:cNvPr>
            <p:cNvSpPr/>
            <p:nvPr/>
          </p:nvSpPr>
          <p:spPr>
            <a:xfrm>
              <a:off x="5473641" y="2698497"/>
              <a:ext cx="67474" cy="10248"/>
            </a:xfrm>
            <a:custGeom>
              <a:avLst/>
              <a:gdLst/>
              <a:ahLst/>
              <a:cxnLst/>
              <a:rect l="l" t="t" r="r" b="b"/>
              <a:pathLst>
                <a:path w="2120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681;p65">
              <a:extLst>
                <a:ext uri="{FF2B5EF4-FFF2-40B4-BE49-F238E27FC236}">
                  <a16:creationId xmlns:a16="http://schemas.microsoft.com/office/drawing/2014/main" id="{C939650B-AF08-2023-1DA8-8B5BB426504D}"/>
                </a:ext>
              </a:extLst>
            </p:cNvPr>
            <p:cNvSpPr/>
            <p:nvPr/>
          </p:nvSpPr>
          <p:spPr>
            <a:xfrm>
              <a:off x="5473641" y="2675740"/>
              <a:ext cx="44718" cy="10280"/>
            </a:xfrm>
            <a:custGeom>
              <a:avLst/>
              <a:gdLst/>
              <a:ahLst/>
              <a:cxnLst/>
              <a:rect l="l" t="t" r="r" b="b"/>
              <a:pathLst>
                <a:path w="1405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682;p65">
              <a:extLst>
                <a:ext uri="{FF2B5EF4-FFF2-40B4-BE49-F238E27FC236}">
                  <a16:creationId xmlns:a16="http://schemas.microsoft.com/office/drawing/2014/main" id="{A6694B2F-B788-3416-BCE5-C3D34F1926A0}"/>
                </a:ext>
              </a:extLst>
            </p:cNvPr>
            <p:cNvSpPr/>
            <p:nvPr/>
          </p:nvSpPr>
          <p:spPr>
            <a:xfrm>
              <a:off x="5473641" y="2653015"/>
              <a:ext cx="67474" cy="10248"/>
            </a:xfrm>
            <a:custGeom>
              <a:avLst/>
              <a:gdLst/>
              <a:ahLst/>
              <a:cxnLst/>
              <a:rect l="l" t="t" r="r" b="b"/>
              <a:pathLst>
                <a:path w="2120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683;p65">
              <a:extLst>
                <a:ext uri="{FF2B5EF4-FFF2-40B4-BE49-F238E27FC236}">
                  <a16:creationId xmlns:a16="http://schemas.microsoft.com/office/drawing/2014/main" id="{EAFFE969-CAA3-94AB-BC33-1A0F7974BF89}"/>
                </a:ext>
              </a:extLst>
            </p:cNvPr>
            <p:cNvSpPr/>
            <p:nvPr/>
          </p:nvSpPr>
          <p:spPr>
            <a:xfrm>
              <a:off x="5558525" y="2653015"/>
              <a:ext cx="39434" cy="10248"/>
            </a:xfrm>
            <a:custGeom>
              <a:avLst/>
              <a:gdLst/>
              <a:ahLst/>
              <a:cxnLst/>
              <a:rect l="l" t="t" r="r" b="b"/>
              <a:pathLst>
                <a:path w="1239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684;p65">
              <a:extLst>
                <a:ext uri="{FF2B5EF4-FFF2-40B4-BE49-F238E27FC236}">
                  <a16:creationId xmlns:a16="http://schemas.microsoft.com/office/drawing/2014/main" id="{1CB3C6CA-303B-0707-0371-7897D913D4DC}"/>
                </a:ext>
              </a:extLst>
            </p:cNvPr>
            <p:cNvSpPr/>
            <p:nvPr/>
          </p:nvSpPr>
          <p:spPr>
            <a:xfrm>
              <a:off x="5558525" y="2630258"/>
              <a:ext cx="39434" cy="10280"/>
            </a:xfrm>
            <a:custGeom>
              <a:avLst/>
              <a:gdLst/>
              <a:ahLst/>
              <a:cxnLst/>
              <a:rect l="l" t="t" r="r" b="b"/>
              <a:pathLst>
                <a:path w="1239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685;p65">
              <a:extLst>
                <a:ext uri="{FF2B5EF4-FFF2-40B4-BE49-F238E27FC236}">
                  <a16:creationId xmlns:a16="http://schemas.microsoft.com/office/drawing/2014/main" id="{6F59FB09-ED0B-BD60-F5BB-F0D70A69E3C3}"/>
                </a:ext>
              </a:extLst>
            </p:cNvPr>
            <p:cNvSpPr/>
            <p:nvPr/>
          </p:nvSpPr>
          <p:spPr>
            <a:xfrm>
              <a:off x="5558525" y="2675740"/>
              <a:ext cx="39434" cy="10280"/>
            </a:xfrm>
            <a:custGeom>
              <a:avLst/>
              <a:gdLst/>
              <a:ahLst/>
              <a:cxnLst/>
              <a:rect l="l" t="t" r="r" b="b"/>
              <a:pathLst>
                <a:path w="1239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686;p65">
              <a:extLst>
                <a:ext uri="{FF2B5EF4-FFF2-40B4-BE49-F238E27FC236}">
                  <a16:creationId xmlns:a16="http://schemas.microsoft.com/office/drawing/2014/main" id="{34E43883-E538-ABBE-CB80-0699271A9DD6}"/>
                </a:ext>
              </a:extLst>
            </p:cNvPr>
            <p:cNvSpPr/>
            <p:nvPr/>
          </p:nvSpPr>
          <p:spPr>
            <a:xfrm>
              <a:off x="5558525" y="2698497"/>
              <a:ext cx="39434" cy="10248"/>
            </a:xfrm>
            <a:custGeom>
              <a:avLst/>
              <a:gdLst/>
              <a:ahLst/>
              <a:cxnLst/>
              <a:rect l="l" t="t" r="r" b="b"/>
              <a:pathLst>
                <a:path w="1239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/>
          </p:nvPr>
        </p:nvSpPr>
        <p:spPr>
          <a:xfrm>
            <a:off x="683684" y="3569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 Data</a:t>
            </a:r>
            <a:endParaRPr dirty="0"/>
          </a:p>
        </p:txBody>
      </p:sp>
      <p:sp>
        <p:nvSpPr>
          <p:cNvPr id="192" name="Google Shape;255;p36">
            <a:extLst>
              <a:ext uri="{FF2B5EF4-FFF2-40B4-BE49-F238E27FC236}">
                <a16:creationId xmlns:a16="http://schemas.microsoft.com/office/drawing/2014/main" id="{89481732-7961-5D6D-C66A-5ECE74F10F55}"/>
              </a:ext>
            </a:extLst>
          </p:cNvPr>
          <p:cNvSpPr txBox="1">
            <a:spLocks/>
          </p:cNvSpPr>
          <p:nvPr/>
        </p:nvSpPr>
        <p:spPr>
          <a:xfrm>
            <a:off x="603306" y="1017725"/>
            <a:ext cx="213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CSV_3</a:t>
            </a:r>
          </a:p>
        </p:txBody>
      </p:sp>
      <p:sp>
        <p:nvSpPr>
          <p:cNvPr id="193" name="Google Shape;474;p48">
            <a:extLst>
              <a:ext uri="{FF2B5EF4-FFF2-40B4-BE49-F238E27FC236}">
                <a16:creationId xmlns:a16="http://schemas.microsoft.com/office/drawing/2014/main" id="{862B0B6E-8214-CE35-974D-662B951B865F}"/>
              </a:ext>
            </a:extLst>
          </p:cNvPr>
          <p:cNvSpPr/>
          <p:nvPr/>
        </p:nvSpPr>
        <p:spPr>
          <a:xfrm>
            <a:off x="527104" y="1086378"/>
            <a:ext cx="572700" cy="572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194" name="Google Shape;9666;p65">
            <a:extLst>
              <a:ext uri="{FF2B5EF4-FFF2-40B4-BE49-F238E27FC236}">
                <a16:creationId xmlns:a16="http://schemas.microsoft.com/office/drawing/2014/main" id="{58BF4251-B1BE-9B5B-35B7-1E9983B0EE26}"/>
              </a:ext>
            </a:extLst>
          </p:cNvPr>
          <p:cNvGrpSpPr/>
          <p:nvPr/>
        </p:nvGrpSpPr>
        <p:grpSpPr>
          <a:xfrm>
            <a:off x="683684" y="1193222"/>
            <a:ext cx="260349" cy="362292"/>
            <a:chOff x="5388757" y="2414659"/>
            <a:chExt cx="260349" cy="362292"/>
          </a:xfrm>
          <a:solidFill>
            <a:schemeClr val="tx1"/>
          </a:solidFill>
        </p:grpSpPr>
        <p:sp>
          <p:nvSpPr>
            <p:cNvPr id="195" name="Google Shape;9667;p65">
              <a:extLst>
                <a:ext uri="{FF2B5EF4-FFF2-40B4-BE49-F238E27FC236}">
                  <a16:creationId xmlns:a16="http://schemas.microsoft.com/office/drawing/2014/main" id="{C2B5425D-E240-4701-BE5A-407AFB847929}"/>
                </a:ext>
              </a:extLst>
            </p:cNvPr>
            <p:cNvSpPr/>
            <p:nvPr/>
          </p:nvSpPr>
          <p:spPr>
            <a:xfrm>
              <a:off x="5388757" y="2414659"/>
              <a:ext cx="260349" cy="362292"/>
            </a:xfrm>
            <a:custGeom>
              <a:avLst/>
              <a:gdLst/>
              <a:ahLst/>
              <a:cxnLst/>
              <a:rect l="l" t="t" r="r" b="b"/>
              <a:pathLst>
                <a:path w="8180" h="11383" extrusionOk="0">
                  <a:moveTo>
                    <a:pt x="4096" y="322"/>
                  </a:moveTo>
                  <a:cubicBezTo>
                    <a:pt x="4286" y="322"/>
                    <a:pt x="4465" y="429"/>
                    <a:pt x="4572" y="596"/>
                  </a:cubicBezTo>
                  <a:cubicBezTo>
                    <a:pt x="4608" y="643"/>
                    <a:pt x="4655" y="679"/>
                    <a:pt x="4727" y="679"/>
                  </a:cubicBezTo>
                  <a:lnTo>
                    <a:pt x="5358" y="679"/>
                  </a:lnTo>
                  <a:cubicBezTo>
                    <a:pt x="5465" y="679"/>
                    <a:pt x="5548" y="774"/>
                    <a:pt x="5548" y="881"/>
                  </a:cubicBezTo>
                  <a:lnTo>
                    <a:pt x="5548" y="1429"/>
                  </a:lnTo>
                  <a:lnTo>
                    <a:pt x="2679" y="1429"/>
                  </a:lnTo>
                  <a:lnTo>
                    <a:pt x="2679" y="881"/>
                  </a:lnTo>
                  <a:lnTo>
                    <a:pt x="2643" y="881"/>
                  </a:lnTo>
                  <a:cubicBezTo>
                    <a:pt x="2643" y="774"/>
                    <a:pt x="2727" y="679"/>
                    <a:pt x="2834" y="679"/>
                  </a:cubicBezTo>
                  <a:lnTo>
                    <a:pt x="3465" y="679"/>
                  </a:lnTo>
                  <a:cubicBezTo>
                    <a:pt x="3536" y="679"/>
                    <a:pt x="3584" y="655"/>
                    <a:pt x="3620" y="596"/>
                  </a:cubicBezTo>
                  <a:cubicBezTo>
                    <a:pt x="3727" y="417"/>
                    <a:pt x="3905" y="322"/>
                    <a:pt x="4096" y="322"/>
                  </a:cubicBezTo>
                  <a:close/>
                  <a:moveTo>
                    <a:pt x="7477" y="1036"/>
                  </a:moveTo>
                  <a:cubicBezTo>
                    <a:pt x="7680" y="1036"/>
                    <a:pt x="7846" y="1203"/>
                    <a:pt x="7846" y="1417"/>
                  </a:cubicBezTo>
                  <a:lnTo>
                    <a:pt x="7846" y="10680"/>
                  </a:lnTo>
                  <a:lnTo>
                    <a:pt x="7834" y="10680"/>
                  </a:lnTo>
                  <a:cubicBezTo>
                    <a:pt x="7834" y="10895"/>
                    <a:pt x="7668" y="11061"/>
                    <a:pt x="7465" y="11061"/>
                  </a:cubicBezTo>
                  <a:lnTo>
                    <a:pt x="691" y="11061"/>
                  </a:lnTo>
                  <a:cubicBezTo>
                    <a:pt x="476" y="11061"/>
                    <a:pt x="322" y="10895"/>
                    <a:pt x="322" y="10680"/>
                  </a:cubicBezTo>
                  <a:lnTo>
                    <a:pt x="322" y="1417"/>
                  </a:lnTo>
                  <a:cubicBezTo>
                    <a:pt x="322" y="1203"/>
                    <a:pt x="476" y="1036"/>
                    <a:pt x="691" y="1036"/>
                  </a:cubicBezTo>
                  <a:lnTo>
                    <a:pt x="2310" y="1036"/>
                  </a:lnTo>
                  <a:lnTo>
                    <a:pt x="2310" y="1596"/>
                  </a:lnTo>
                  <a:cubicBezTo>
                    <a:pt x="2310" y="1679"/>
                    <a:pt x="2381" y="1751"/>
                    <a:pt x="2477" y="1751"/>
                  </a:cubicBezTo>
                  <a:lnTo>
                    <a:pt x="5691" y="1751"/>
                  </a:lnTo>
                  <a:cubicBezTo>
                    <a:pt x="5775" y="1751"/>
                    <a:pt x="5846" y="1679"/>
                    <a:pt x="5846" y="1596"/>
                  </a:cubicBezTo>
                  <a:lnTo>
                    <a:pt x="5846" y="1036"/>
                  </a:lnTo>
                  <a:close/>
                  <a:moveTo>
                    <a:pt x="4084" y="0"/>
                  </a:moveTo>
                  <a:cubicBezTo>
                    <a:pt x="3798" y="0"/>
                    <a:pt x="3548" y="131"/>
                    <a:pt x="3381" y="358"/>
                  </a:cubicBezTo>
                  <a:lnTo>
                    <a:pt x="2834" y="358"/>
                  </a:lnTo>
                  <a:cubicBezTo>
                    <a:pt x="2608" y="358"/>
                    <a:pt x="2393" y="500"/>
                    <a:pt x="2346" y="715"/>
                  </a:cubicBezTo>
                  <a:lnTo>
                    <a:pt x="703" y="715"/>
                  </a:lnTo>
                  <a:cubicBezTo>
                    <a:pt x="322" y="715"/>
                    <a:pt x="0" y="1024"/>
                    <a:pt x="0" y="1417"/>
                  </a:cubicBezTo>
                  <a:lnTo>
                    <a:pt x="0" y="10680"/>
                  </a:lnTo>
                  <a:cubicBezTo>
                    <a:pt x="0" y="11073"/>
                    <a:pt x="310" y="11383"/>
                    <a:pt x="703" y="11383"/>
                  </a:cubicBezTo>
                  <a:lnTo>
                    <a:pt x="7477" y="11383"/>
                  </a:lnTo>
                  <a:cubicBezTo>
                    <a:pt x="7858" y="11383"/>
                    <a:pt x="8180" y="11073"/>
                    <a:pt x="8180" y="10680"/>
                  </a:cubicBezTo>
                  <a:lnTo>
                    <a:pt x="8180" y="1417"/>
                  </a:lnTo>
                  <a:cubicBezTo>
                    <a:pt x="8156" y="1024"/>
                    <a:pt x="7846" y="715"/>
                    <a:pt x="7465" y="715"/>
                  </a:cubicBezTo>
                  <a:lnTo>
                    <a:pt x="5822" y="715"/>
                  </a:lnTo>
                  <a:cubicBezTo>
                    <a:pt x="5751" y="500"/>
                    <a:pt x="5560" y="358"/>
                    <a:pt x="5334" y="358"/>
                  </a:cubicBezTo>
                  <a:lnTo>
                    <a:pt x="4786" y="358"/>
                  </a:lnTo>
                  <a:cubicBezTo>
                    <a:pt x="4620" y="131"/>
                    <a:pt x="4346" y="0"/>
                    <a:pt x="4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9668;p65">
              <a:extLst>
                <a:ext uri="{FF2B5EF4-FFF2-40B4-BE49-F238E27FC236}">
                  <a16:creationId xmlns:a16="http://schemas.microsoft.com/office/drawing/2014/main" id="{C504502D-2BAB-A7F9-B671-5EE037B735AC}"/>
                </a:ext>
              </a:extLst>
            </p:cNvPr>
            <p:cNvSpPr/>
            <p:nvPr/>
          </p:nvSpPr>
          <p:spPr>
            <a:xfrm>
              <a:off x="5513425" y="2437384"/>
              <a:ext cx="10248" cy="10280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669;p65">
              <a:extLst>
                <a:ext uri="{FF2B5EF4-FFF2-40B4-BE49-F238E27FC236}">
                  <a16:creationId xmlns:a16="http://schemas.microsoft.com/office/drawing/2014/main" id="{102B2811-D16D-7797-5406-8DC09E5B5C1A}"/>
                </a:ext>
              </a:extLst>
            </p:cNvPr>
            <p:cNvSpPr/>
            <p:nvPr/>
          </p:nvSpPr>
          <p:spPr>
            <a:xfrm>
              <a:off x="5411100" y="2460140"/>
              <a:ext cx="214517" cy="283106"/>
            </a:xfrm>
            <a:custGeom>
              <a:avLst/>
              <a:gdLst/>
              <a:ahLst/>
              <a:cxnLst/>
              <a:rect l="l" t="t" r="r" b="b"/>
              <a:pathLst>
                <a:path w="6740" h="8895" extrusionOk="0">
                  <a:moveTo>
                    <a:pt x="5692" y="0"/>
                  </a:moveTo>
                  <a:cubicBezTo>
                    <a:pt x="5596" y="0"/>
                    <a:pt x="5525" y="72"/>
                    <a:pt x="5525" y="167"/>
                  </a:cubicBezTo>
                  <a:cubicBezTo>
                    <a:pt x="5525" y="250"/>
                    <a:pt x="5596" y="322"/>
                    <a:pt x="5692" y="322"/>
                  </a:cubicBezTo>
                  <a:lnTo>
                    <a:pt x="6418" y="322"/>
                  </a:lnTo>
                  <a:lnTo>
                    <a:pt x="6418" y="8561"/>
                  </a:lnTo>
                  <a:lnTo>
                    <a:pt x="334" y="8561"/>
                  </a:lnTo>
                  <a:lnTo>
                    <a:pt x="334" y="345"/>
                  </a:lnTo>
                  <a:lnTo>
                    <a:pt x="1060" y="345"/>
                  </a:lnTo>
                  <a:cubicBezTo>
                    <a:pt x="1144" y="345"/>
                    <a:pt x="1227" y="262"/>
                    <a:pt x="1227" y="179"/>
                  </a:cubicBezTo>
                  <a:cubicBezTo>
                    <a:pt x="1227" y="83"/>
                    <a:pt x="1144" y="12"/>
                    <a:pt x="1060" y="12"/>
                  </a:cubicBezTo>
                  <a:lnTo>
                    <a:pt x="167" y="12"/>
                  </a:lnTo>
                  <a:cubicBezTo>
                    <a:pt x="72" y="12"/>
                    <a:pt x="1" y="83"/>
                    <a:pt x="1" y="179"/>
                  </a:cubicBezTo>
                  <a:lnTo>
                    <a:pt x="1" y="8739"/>
                  </a:lnTo>
                  <a:cubicBezTo>
                    <a:pt x="1" y="8823"/>
                    <a:pt x="72" y="8894"/>
                    <a:pt x="167" y="8894"/>
                  </a:cubicBezTo>
                  <a:lnTo>
                    <a:pt x="6585" y="8894"/>
                  </a:lnTo>
                  <a:cubicBezTo>
                    <a:pt x="6668" y="8894"/>
                    <a:pt x="6739" y="8823"/>
                    <a:pt x="6739" y="8739"/>
                  </a:cubicBezTo>
                  <a:lnTo>
                    <a:pt x="6739" y="179"/>
                  </a:lnTo>
                  <a:cubicBezTo>
                    <a:pt x="6739" y="72"/>
                    <a:pt x="6668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670;p65">
              <a:extLst>
                <a:ext uri="{FF2B5EF4-FFF2-40B4-BE49-F238E27FC236}">
                  <a16:creationId xmlns:a16="http://schemas.microsoft.com/office/drawing/2014/main" id="{960D2517-A729-B3E1-B31E-CF904855BDB5}"/>
                </a:ext>
              </a:extLst>
            </p:cNvPr>
            <p:cNvSpPr/>
            <p:nvPr/>
          </p:nvSpPr>
          <p:spPr>
            <a:xfrm>
              <a:off x="5439904" y="2488562"/>
              <a:ext cx="78837" cy="106495"/>
            </a:xfrm>
            <a:custGeom>
              <a:avLst/>
              <a:gdLst/>
              <a:ahLst/>
              <a:cxnLst/>
              <a:rect l="l" t="t" r="r" b="b"/>
              <a:pathLst>
                <a:path w="2477" h="3346" extrusionOk="0">
                  <a:moveTo>
                    <a:pt x="1405" y="322"/>
                  </a:moveTo>
                  <a:cubicBezTo>
                    <a:pt x="1608" y="322"/>
                    <a:pt x="1774" y="488"/>
                    <a:pt x="1774" y="703"/>
                  </a:cubicBezTo>
                  <a:lnTo>
                    <a:pt x="1774" y="1060"/>
                  </a:lnTo>
                  <a:cubicBezTo>
                    <a:pt x="1774" y="1357"/>
                    <a:pt x="1536" y="1607"/>
                    <a:pt x="1227" y="1607"/>
                  </a:cubicBezTo>
                  <a:cubicBezTo>
                    <a:pt x="929" y="1607"/>
                    <a:pt x="679" y="1357"/>
                    <a:pt x="679" y="1060"/>
                  </a:cubicBezTo>
                  <a:lnTo>
                    <a:pt x="679" y="703"/>
                  </a:lnTo>
                  <a:cubicBezTo>
                    <a:pt x="679" y="488"/>
                    <a:pt x="834" y="322"/>
                    <a:pt x="1048" y="322"/>
                  </a:cubicBezTo>
                  <a:close/>
                  <a:moveTo>
                    <a:pt x="1417" y="1905"/>
                  </a:moveTo>
                  <a:lnTo>
                    <a:pt x="1417" y="2012"/>
                  </a:lnTo>
                  <a:cubicBezTo>
                    <a:pt x="1417" y="2084"/>
                    <a:pt x="1429" y="2143"/>
                    <a:pt x="1465" y="2191"/>
                  </a:cubicBezTo>
                  <a:lnTo>
                    <a:pt x="1239" y="2405"/>
                  </a:lnTo>
                  <a:lnTo>
                    <a:pt x="1215" y="2405"/>
                  </a:lnTo>
                  <a:lnTo>
                    <a:pt x="989" y="2191"/>
                  </a:lnTo>
                  <a:cubicBezTo>
                    <a:pt x="1012" y="2143"/>
                    <a:pt x="1036" y="2084"/>
                    <a:pt x="1036" y="2012"/>
                  </a:cubicBezTo>
                  <a:lnTo>
                    <a:pt x="1036" y="1905"/>
                  </a:lnTo>
                  <a:cubicBezTo>
                    <a:pt x="1096" y="1917"/>
                    <a:pt x="1155" y="1917"/>
                    <a:pt x="1227" y="1917"/>
                  </a:cubicBezTo>
                  <a:cubicBezTo>
                    <a:pt x="1286" y="1917"/>
                    <a:pt x="1358" y="1917"/>
                    <a:pt x="1417" y="1905"/>
                  </a:cubicBezTo>
                  <a:close/>
                  <a:moveTo>
                    <a:pt x="1703" y="2393"/>
                  </a:moveTo>
                  <a:lnTo>
                    <a:pt x="1989" y="2548"/>
                  </a:lnTo>
                  <a:cubicBezTo>
                    <a:pt x="2048" y="2572"/>
                    <a:pt x="2084" y="2643"/>
                    <a:pt x="2084" y="2703"/>
                  </a:cubicBezTo>
                  <a:lnTo>
                    <a:pt x="2084" y="3024"/>
                  </a:lnTo>
                  <a:lnTo>
                    <a:pt x="2120" y="3024"/>
                  </a:lnTo>
                  <a:lnTo>
                    <a:pt x="322" y="3036"/>
                  </a:lnTo>
                  <a:cubicBezTo>
                    <a:pt x="322" y="3036"/>
                    <a:pt x="298" y="3036"/>
                    <a:pt x="298" y="3024"/>
                  </a:cubicBezTo>
                  <a:lnTo>
                    <a:pt x="298" y="2703"/>
                  </a:lnTo>
                  <a:cubicBezTo>
                    <a:pt x="298" y="2631"/>
                    <a:pt x="346" y="2572"/>
                    <a:pt x="405" y="2548"/>
                  </a:cubicBezTo>
                  <a:lnTo>
                    <a:pt x="691" y="2393"/>
                  </a:lnTo>
                  <a:lnTo>
                    <a:pt x="953" y="2667"/>
                  </a:lnTo>
                  <a:cubicBezTo>
                    <a:pt x="1012" y="2715"/>
                    <a:pt x="1108" y="2762"/>
                    <a:pt x="1191" y="2762"/>
                  </a:cubicBezTo>
                  <a:cubicBezTo>
                    <a:pt x="1286" y="2762"/>
                    <a:pt x="1370" y="2738"/>
                    <a:pt x="1429" y="2667"/>
                  </a:cubicBezTo>
                  <a:lnTo>
                    <a:pt x="1703" y="2393"/>
                  </a:lnTo>
                  <a:close/>
                  <a:moveTo>
                    <a:pt x="1048" y="0"/>
                  </a:moveTo>
                  <a:cubicBezTo>
                    <a:pt x="655" y="0"/>
                    <a:pt x="346" y="310"/>
                    <a:pt x="346" y="703"/>
                  </a:cubicBezTo>
                  <a:lnTo>
                    <a:pt x="346" y="1060"/>
                  </a:lnTo>
                  <a:cubicBezTo>
                    <a:pt x="346" y="1334"/>
                    <a:pt x="477" y="1607"/>
                    <a:pt x="703" y="1750"/>
                  </a:cubicBezTo>
                  <a:lnTo>
                    <a:pt x="703" y="2012"/>
                  </a:lnTo>
                  <a:lnTo>
                    <a:pt x="703" y="2024"/>
                  </a:lnTo>
                  <a:lnTo>
                    <a:pt x="286" y="2227"/>
                  </a:lnTo>
                  <a:cubicBezTo>
                    <a:pt x="108" y="2322"/>
                    <a:pt x="0" y="2500"/>
                    <a:pt x="0" y="2691"/>
                  </a:cubicBezTo>
                  <a:lnTo>
                    <a:pt x="0" y="3000"/>
                  </a:lnTo>
                  <a:cubicBezTo>
                    <a:pt x="0" y="3203"/>
                    <a:pt x="155" y="3346"/>
                    <a:pt x="346" y="3346"/>
                  </a:cubicBezTo>
                  <a:lnTo>
                    <a:pt x="2132" y="3346"/>
                  </a:lnTo>
                  <a:cubicBezTo>
                    <a:pt x="2322" y="3346"/>
                    <a:pt x="2477" y="3203"/>
                    <a:pt x="2477" y="3000"/>
                  </a:cubicBezTo>
                  <a:lnTo>
                    <a:pt x="2477" y="2691"/>
                  </a:lnTo>
                  <a:cubicBezTo>
                    <a:pt x="2465" y="2500"/>
                    <a:pt x="2334" y="2322"/>
                    <a:pt x="2167" y="2227"/>
                  </a:cubicBezTo>
                  <a:lnTo>
                    <a:pt x="1751" y="2024"/>
                  </a:lnTo>
                  <a:lnTo>
                    <a:pt x="1751" y="2012"/>
                  </a:lnTo>
                  <a:lnTo>
                    <a:pt x="1751" y="1750"/>
                  </a:lnTo>
                  <a:cubicBezTo>
                    <a:pt x="1965" y="1595"/>
                    <a:pt x="2108" y="1334"/>
                    <a:pt x="2108" y="1060"/>
                  </a:cubicBezTo>
                  <a:lnTo>
                    <a:pt x="2108" y="703"/>
                  </a:lnTo>
                  <a:cubicBezTo>
                    <a:pt x="2108" y="310"/>
                    <a:pt x="1786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671;p65">
              <a:extLst>
                <a:ext uri="{FF2B5EF4-FFF2-40B4-BE49-F238E27FC236}">
                  <a16:creationId xmlns:a16="http://schemas.microsoft.com/office/drawing/2014/main" id="{224E37CB-D25E-ED9A-C1B2-A67DD777A49F}"/>
                </a:ext>
              </a:extLst>
            </p:cNvPr>
            <p:cNvSpPr/>
            <p:nvPr/>
          </p:nvSpPr>
          <p:spPr>
            <a:xfrm>
              <a:off x="5530103" y="2494228"/>
              <a:ext cx="67856" cy="33005"/>
            </a:xfrm>
            <a:custGeom>
              <a:avLst/>
              <a:gdLst/>
              <a:ahLst/>
              <a:cxnLst/>
              <a:rect l="l" t="t" r="r" b="b"/>
              <a:pathLst>
                <a:path w="2132" h="1037" extrusionOk="0">
                  <a:moveTo>
                    <a:pt x="1786" y="346"/>
                  </a:moveTo>
                  <a:lnTo>
                    <a:pt x="1786" y="715"/>
                  </a:lnTo>
                  <a:lnTo>
                    <a:pt x="345" y="715"/>
                  </a:lnTo>
                  <a:lnTo>
                    <a:pt x="345" y="346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67" y="1036"/>
                  </a:cubicBezTo>
                  <a:lnTo>
                    <a:pt x="1953" y="1036"/>
                  </a:lnTo>
                  <a:cubicBezTo>
                    <a:pt x="2036" y="1036"/>
                    <a:pt x="2107" y="965"/>
                    <a:pt x="2107" y="882"/>
                  </a:cubicBezTo>
                  <a:lnTo>
                    <a:pt x="2107" y="167"/>
                  </a:lnTo>
                  <a:cubicBezTo>
                    <a:pt x="2131" y="72"/>
                    <a:pt x="2048" y="1"/>
                    <a:pt x="19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672;p65">
              <a:extLst>
                <a:ext uri="{FF2B5EF4-FFF2-40B4-BE49-F238E27FC236}">
                  <a16:creationId xmlns:a16="http://schemas.microsoft.com/office/drawing/2014/main" id="{2E2FFF1A-CF05-BF18-BC29-C8A3167DBD82}"/>
                </a:ext>
              </a:extLst>
            </p:cNvPr>
            <p:cNvSpPr/>
            <p:nvPr/>
          </p:nvSpPr>
          <p:spPr>
            <a:xfrm>
              <a:off x="5530103" y="2539709"/>
              <a:ext cx="67092" cy="10248"/>
            </a:xfrm>
            <a:custGeom>
              <a:avLst/>
              <a:gdLst/>
              <a:ahLst/>
              <a:cxnLst/>
              <a:rect l="l" t="t" r="r" b="b"/>
              <a:pathLst>
                <a:path w="210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67"/>
                  </a:cubicBezTo>
                  <a:cubicBezTo>
                    <a:pt x="2107" y="72"/>
                    <a:pt x="2048" y="0"/>
                    <a:pt x="1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673;p65">
              <a:extLst>
                <a:ext uri="{FF2B5EF4-FFF2-40B4-BE49-F238E27FC236}">
                  <a16:creationId xmlns:a16="http://schemas.microsoft.com/office/drawing/2014/main" id="{BF899E0F-5ACE-B2B5-8858-5C9B71A70B52}"/>
                </a:ext>
              </a:extLst>
            </p:cNvPr>
            <p:cNvSpPr/>
            <p:nvPr/>
          </p:nvSpPr>
          <p:spPr>
            <a:xfrm>
              <a:off x="5530103" y="2562434"/>
              <a:ext cx="32973" cy="10280"/>
            </a:xfrm>
            <a:custGeom>
              <a:avLst/>
              <a:gdLst/>
              <a:ahLst/>
              <a:cxnLst/>
              <a:rect l="l" t="t" r="r" b="b"/>
              <a:pathLst>
                <a:path w="103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81" y="322"/>
                  </a:lnTo>
                  <a:cubicBezTo>
                    <a:pt x="964" y="322"/>
                    <a:pt x="1036" y="251"/>
                    <a:pt x="1036" y="167"/>
                  </a:cubicBezTo>
                  <a:cubicBezTo>
                    <a:pt x="1036" y="72"/>
                    <a:pt x="976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9674;p65">
              <a:extLst>
                <a:ext uri="{FF2B5EF4-FFF2-40B4-BE49-F238E27FC236}">
                  <a16:creationId xmlns:a16="http://schemas.microsoft.com/office/drawing/2014/main" id="{A786A989-13A3-85EF-1C49-D8BD3FD14990}"/>
                </a:ext>
              </a:extLst>
            </p:cNvPr>
            <p:cNvSpPr/>
            <p:nvPr/>
          </p:nvSpPr>
          <p:spPr>
            <a:xfrm>
              <a:off x="5439522" y="2607534"/>
              <a:ext cx="158437" cy="10280"/>
            </a:xfrm>
            <a:custGeom>
              <a:avLst/>
              <a:gdLst/>
              <a:ahLst/>
              <a:cxnLst/>
              <a:rect l="l" t="t" r="r" b="b"/>
              <a:pathLst>
                <a:path w="4978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799" y="322"/>
                  </a:lnTo>
                  <a:cubicBezTo>
                    <a:pt x="4882" y="322"/>
                    <a:pt x="4953" y="251"/>
                    <a:pt x="4953" y="155"/>
                  </a:cubicBezTo>
                  <a:cubicBezTo>
                    <a:pt x="4977" y="72"/>
                    <a:pt x="4894" y="1"/>
                    <a:pt x="4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675;p65">
              <a:extLst>
                <a:ext uri="{FF2B5EF4-FFF2-40B4-BE49-F238E27FC236}">
                  <a16:creationId xmlns:a16="http://schemas.microsoft.com/office/drawing/2014/main" id="{09CF79B1-6455-7E14-FB1A-DC36003D10A5}"/>
                </a:ext>
              </a:extLst>
            </p:cNvPr>
            <p:cNvSpPr/>
            <p:nvPr/>
          </p:nvSpPr>
          <p:spPr>
            <a:xfrm>
              <a:off x="5439522" y="2630258"/>
              <a:ext cx="22025" cy="10280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676;p65">
              <a:extLst>
                <a:ext uri="{FF2B5EF4-FFF2-40B4-BE49-F238E27FC236}">
                  <a16:creationId xmlns:a16="http://schemas.microsoft.com/office/drawing/2014/main" id="{9A90E848-88DB-671B-E1EA-174916932B04}"/>
                </a:ext>
              </a:extLst>
            </p:cNvPr>
            <p:cNvSpPr/>
            <p:nvPr/>
          </p:nvSpPr>
          <p:spPr>
            <a:xfrm>
              <a:off x="5439522" y="2698497"/>
              <a:ext cx="22025" cy="10248"/>
            </a:xfrm>
            <a:custGeom>
              <a:avLst/>
              <a:gdLst/>
              <a:ahLst/>
              <a:cxnLst/>
              <a:rect l="l" t="t" r="r" b="b"/>
              <a:pathLst>
                <a:path w="69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677;p65">
              <a:extLst>
                <a:ext uri="{FF2B5EF4-FFF2-40B4-BE49-F238E27FC236}">
                  <a16:creationId xmlns:a16="http://schemas.microsoft.com/office/drawing/2014/main" id="{55F51C24-5066-ECDE-0D7C-EE2D4D61F148}"/>
                </a:ext>
              </a:extLst>
            </p:cNvPr>
            <p:cNvSpPr/>
            <p:nvPr/>
          </p:nvSpPr>
          <p:spPr>
            <a:xfrm>
              <a:off x="5439522" y="2675740"/>
              <a:ext cx="22025" cy="10280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678;p65">
              <a:extLst>
                <a:ext uri="{FF2B5EF4-FFF2-40B4-BE49-F238E27FC236}">
                  <a16:creationId xmlns:a16="http://schemas.microsoft.com/office/drawing/2014/main" id="{DD81FBA6-B189-B99F-4DB7-709FC6A3CA23}"/>
                </a:ext>
              </a:extLst>
            </p:cNvPr>
            <p:cNvSpPr/>
            <p:nvPr/>
          </p:nvSpPr>
          <p:spPr>
            <a:xfrm>
              <a:off x="5439522" y="2653015"/>
              <a:ext cx="22025" cy="10248"/>
            </a:xfrm>
            <a:custGeom>
              <a:avLst/>
              <a:gdLst/>
              <a:ahLst/>
              <a:cxnLst/>
              <a:rect l="l" t="t" r="r" b="b"/>
              <a:pathLst>
                <a:path w="69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679;p65">
              <a:extLst>
                <a:ext uri="{FF2B5EF4-FFF2-40B4-BE49-F238E27FC236}">
                  <a16:creationId xmlns:a16="http://schemas.microsoft.com/office/drawing/2014/main" id="{DEC96690-8F4E-5BBE-4303-072EB2D9C674}"/>
                </a:ext>
              </a:extLst>
            </p:cNvPr>
            <p:cNvSpPr/>
            <p:nvPr/>
          </p:nvSpPr>
          <p:spPr>
            <a:xfrm>
              <a:off x="5473641" y="2630258"/>
              <a:ext cx="44718" cy="10280"/>
            </a:xfrm>
            <a:custGeom>
              <a:avLst/>
              <a:gdLst/>
              <a:ahLst/>
              <a:cxnLst/>
              <a:rect l="l" t="t" r="r" b="b"/>
              <a:pathLst>
                <a:path w="1405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680;p65">
              <a:extLst>
                <a:ext uri="{FF2B5EF4-FFF2-40B4-BE49-F238E27FC236}">
                  <a16:creationId xmlns:a16="http://schemas.microsoft.com/office/drawing/2014/main" id="{7173274D-4402-C9D6-D6CF-6A1992639E11}"/>
                </a:ext>
              </a:extLst>
            </p:cNvPr>
            <p:cNvSpPr/>
            <p:nvPr/>
          </p:nvSpPr>
          <p:spPr>
            <a:xfrm>
              <a:off x="5473641" y="2698497"/>
              <a:ext cx="67474" cy="10248"/>
            </a:xfrm>
            <a:custGeom>
              <a:avLst/>
              <a:gdLst/>
              <a:ahLst/>
              <a:cxnLst/>
              <a:rect l="l" t="t" r="r" b="b"/>
              <a:pathLst>
                <a:path w="2120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681;p65">
              <a:extLst>
                <a:ext uri="{FF2B5EF4-FFF2-40B4-BE49-F238E27FC236}">
                  <a16:creationId xmlns:a16="http://schemas.microsoft.com/office/drawing/2014/main" id="{41BF1A08-5A89-6425-3205-6872BDA16835}"/>
                </a:ext>
              </a:extLst>
            </p:cNvPr>
            <p:cNvSpPr/>
            <p:nvPr/>
          </p:nvSpPr>
          <p:spPr>
            <a:xfrm>
              <a:off x="5473641" y="2675740"/>
              <a:ext cx="44718" cy="10280"/>
            </a:xfrm>
            <a:custGeom>
              <a:avLst/>
              <a:gdLst/>
              <a:ahLst/>
              <a:cxnLst/>
              <a:rect l="l" t="t" r="r" b="b"/>
              <a:pathLst>
                <a:path w="1405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682;p65">
              <a:extLst>
                <a:ext uri="{FF2B5EF4-FFF2-40B4-BE49-F238E27FC236}">
                  <a16:creationId xmlns:a16="http://schemas.microsoft.com/office/drawing/2014/main" id="{78026D2D-A57F-30EA-E64D-BDBE9796E53C}"/>
                </a:ext>
              </a:extLst>
            </p:cNvPr>
            <p:cNvSpPr/>
            <p:nvPr/>
          </p:nvSpPr>
          <p:spPr>
            <a:xfrm>
              <a:off x="5473641" y="2653015"/>
              <a:ext cx="67474" cy="10248"/>
            </a:xfrm>
            <a:custGeom>
              <a:avLst/>
              <a:gdLst/>
              <a:ahLst/>
              <a:cxnLst/>
              <a:rect l="l" t="t" r="r" b="b"/>
              <a:pathLst>
                <a:path w="2120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683;p65">
              <a:extLst>
                <a:ext uri="{FF2B5EF4-FFF2-40B4-BE49-F238E27FC236}">
                  <a16:creationId xmlns:a16="http://schemas.microsoft.com/office/drawing/2014/main" id="{0FE3FC6E-DA06-A5F9-BE74-01DBAEB3C250}"/>
                </a:ext>
              </a:extLst>
            </p:cNvPr>
            <p:cNvSpPr/>
            <p:nvPr/>
          </p:nvSpPr>
          <p:spPr>
            <a:xfrm>
              <a:off x="5558525" y="2653015"/>
              <a:ext cx="39434" cy="10248"/>
            </a:xfrm>
            <a:custGeom>
              <a:avLst/>
              <a:gdLst/>
              <a:ahLst/>
              <a:cxnLst/>
              <a:rect l="l" t="t" r="r" b="b"/>
              <a:pathLst>
                <a:path w="1239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684;p65">
              <a:extLst>
                <a:ext uri="{FF2B5EF4-FFF2-40B4-BE49-F238E27FC236}">
                  <a16:creationId xmlns:a16="http://schemas.microsoft.com/office/drawing/2014/main" id="{D8C95590-6920-B6B8-7E64-EC480B0B9ECE}"/>
                </a:ext>
              </a:extLst>
            </p:cNvPr>
            <p:cNvSpPr/>
            <p:nvPr/>
          </p:nvSpPr>
          <p:spPr>
            <a:xfrm>
              <a:off x="5558525" y="2630258"/>
              <a:ext cx="39434" cy="10280"/>
            </a:xfrm>
            <a:custGeom>
              <a:avLst/>
              <a:gdLst/>
              <a:ahLst/>
              <a:cxnLst/>
              <a:rect l="l" t="t" r="r" b="b"/>
              <a:pathLst>
                <a:path w="1239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685;p65">
              <a:extLst>
                <a:ext uri="{FF2B5EF4-FFF2-40B4-BE49-F238E27FC236}">
                  <a16:creationId xmlns:a16="http://schemas.microsoft.com/office/drawing/2014/main" id="{5D74D73D-A299-ACBD-55FF-5CC242C8E396}"/>
                </a:ext>
              </a:extLst>
            </p:cNvPr>
            <p:cNvSpPr/>
            <p:nvPr/>
          </p:nvSpPr>
          <p:spPr>
            <a:xfrm>
              <a:off x="5558525" y="2675740"/>
              <a:ext cx="39434" cy="10280"/>
            </a:xfrm>
            <a:custGeom>
              <a:avLst/>
              <a:gdLst/>
              <a:ahLst/>
              <a:cxnLst/>
              <a:rect l="l" t="t" r="r" b="b"/>
              <a:pathLst>
                <a:path w="1239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686;p65">
              <a:extLst>
                <a:ext uri="{FF2B5EF4-FFF2-40B4-BE49-F238E27FC236}">
                  <a16:creationId xmlns:a16="http://schemas.microsoft.com/office/drawing/2014/main" id="{A2D41F26-D971-B6DE-1ABE-FBA3F5496A5C}"/>
                </a:ext>
              </a:extLst>
            </p:cNvPr>
            <p:cNvSpPr/>
            <p:nvPr/>
          </p:nvSpPr>
          <p:spPr>
            <a:xfrm>
              <a:off x="5558525" y="2698497"/>
              <a:ext cx="39434" cy="10248"/>
            </a:xfrm>
            <a:custGeom>
              <a:avLst/>
              <a:gdLst/>
              <a:ahLst/>
              <a:cxnLst/>
              <a:rect l="l" t="t" r="r" b="b"/>
              <a:pathLst>
                <a:path w="1239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4AB59C2-38B2-CA8A-525D-AD8222DA5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380" y="1119499"/>
            <a:ext cx="5295896" cy="6446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B7499C-315F-BDF5-E593-DBE39AF5B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760" y="1865926"/>
            <a:ext cx="2915308" cy="3094694"/>
          </a:xfrm>
          <a:prstGeom prst="rect">
            <a:avLst/>
          </a:prstGeom>
        </p:spPr>
      </p:pic>
      <p:sp>
        <p:nvSpPr>
          <p:cNvPr id="307" name="Google Shape;307;p38"/>
          <p:cNvSpPr txBox="1">
            <a:spLocks/>
          </p:cNvSpPr>
          <p:nvPr/>
        </p:nvSpPr>
        <p:spPr>
          <a:xfrm>
            <a:off x="45724" y="1711517"/>
            <a:ext cx="6035036" cy="327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None/>
              <a:defRPr sz="12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1. Retailer : The name of the retailer selling the products.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2. </a:t>
            </a:r>
            <a:r>
              <a:rPr lang="en-US" dirty="0" err="1">
                <a:latin typeface="Space Grotesk" panose="020B0604020202020204" charset="0"/>
                <a:cs typeface="Space Grotesk" panose="020B0604020202020204" charset="0"/>
              </a:rPr>
              <a:t>Invoice_Date</a:t>
            </a:r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 : The date when the invoice was generated, formatted as month-year.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3. Region : The geographic region where the sale took place.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4. State : The state within the region where the sale occurred.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5. City : The city within the state where the sale occurred.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6. </a:t>
            </a:r>
            <a:r>
              <a:rPr lang="en-US" dirty="0" err="1">
                <a:latin typeface="Space Grotesk" panose="020B0604020202020204" charset="0"/>
                <a:cs typeface="Space Grotesk" panose="020B0604020202020204" charset="0"/>
              </a:rPr>
              <a:t>Gender_Type</a:t>
            </a:r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 : The gender category targeted by the product (Men, Women).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7. </a:t>
            </a:r>
            <a:r>
              <a:rPr lang="en-US" dirty="0" err="1">
                <a:latin typeface="Space Grotesk" panose="020B0604020202020204" charset="0"/>
                <a:cs typeface="Space Grotesk" panose="020B0604020202020204" charset="0"/>
              </a:rPr>
              <a:t>Product_Category</a:t>
            </a:r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 : The category of the product sold (Apparel, Street Footwear, Athletic Footwear).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8. </a:t>
            </a:r>
            <a:r>
              <a:rPr lang="en-US" dirty="0" err="1">
                <a:latin typeface="Space Grotesk" panose="020B0604020202020204" charset="0"/>
                <a:cs typeface="Space Grotesk" panose="020B0604020202020204" charset="0"/>
              </a:rPr>
              <a:t>Price_per_Unit</a:t>
            </a:r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 : The price of a single unit of the product sold.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9. </a:t>
            </a:r>
            <a:r>
              <a:rPr lang="en-US" dirty="0" err="1">
                <a:latin typeface="Space Grotesk" panose="020B0604020202020204" charset="0"/>
                <a:cs typeface="Space Grotesk" panose="020B0604020202020204" charset="0"/>
              </a:rPr>
              <a:t>Units_Sold</a:t>
            </a:r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 : The number of units of the product sold in the transaction.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10. </a:t>
            </a:r>
            <a:r>
              <a:rPr lang="en-US" dirty="0" err="1">
                <a:latin typeface="Space Grotesk" panose="020B0604020202020204" charset="0"/>
                <a:cs typeface="Space Grotesk" panose="020B0604020202020204" charset="0"/>
              </a:rPr>
              <a:t>Total_Sales</a:t>
            </a:r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 : The total sales amount for the transaction.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11. </a:t>
            </a:r>
            <a:r>
              <a:rPr lang="en-US" dirty="0" err="1">
                <a:latin typeface="Space Grotesk" panose="020B0604020202020204" charset="0"/>
                <a:cs typeface="Space Grotesk" panose="020B0604020202020204" charset="0"/>
              </a:rPr>
              <a:t>Operating_Profit</a:t>
            </a:r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 : The profit earned from the sale after deducting operating expenses.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12. </a:t>
            </a:r>
            <a:r>
              <a:rPr lang="en-US" dirty="0" err="1">
                <a:latin typeface="Space Grotesk" panose="020B0604020202020204" charset="0"/>
                <a:cs typeface="Space Grotesk" panose="020B0604020202020204" charset="0"/>
              </a:rPr>
              <a:t>Operating_Margin</a:t>
            </a:r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 : The ratio of operating profit to total sales, expressed as a percentage.</a:t>
            </a:r>
          </a:p>
          <a:p>
            <a:pPr marL="0" indent="0" algn="l"/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13. </a:t>
            </a:r>
            <a:r>
              <a:rPr lang="en-US" dirty="0" err="1">
                <a:latin typeface="Space Grotesk" panose="020B0604020202020204" charset="0"/>
                <a:cs typeface="Space Grotesk" panose="020B0604020202020204" charset="0"/>
              </a:rPr>
              <a:t>Sales_Method</a:t>
            </a:r>
            <a:r>
              <a:rPr lang="en-US" dirty="0">
                <a:latin typeface="Space Grotesk" panose="020B0604020202020204" charset="0"/>
                <a:cs typeface="Space Grotesk" panose="020B0604020202020204" charset="0"/>
              </a:rPr>
              <a:t> : The method used to make the sale (Outlet, Online, In-store).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66914-C19E-2199-5C0E-1CF5E562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2" y="56682"/>
            <a:ext cx="5205948" cy="3912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A4EEB4-5033-AE34-ADC0-17B9DCEC1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2" y="499949"/>
            <a:ext cx="4393582" cy="15221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F363080-2CCA-E0D4-058C-4BA692CE0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99949"/>
            <a:ext cx="4214976" cy="5936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CD5DCE-7BDD-2B85-6136-B0765D593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408" y="1145601"/>
            <a:ext cx="4615119" cy="124783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E4F8C1D-21BE-A572-A6D5-92C92D2B4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875804"/>
            <a:ext cx="4393582" cy="39122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9A1D1F4-807E-76DF-2AF5-C736C7CA9E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72" y="2875804"/>
            <a:ext cx="4393582" cy="205733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BB6896B-BD5D-202F-F74E-86DB19A3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2" y="2445473"/>
            <a:ext cx="5205948" cy="39122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B011DAF-2F52-8755-70AC-3AB096DD13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3319070"/>
            <a:ext cx="4393582" cy="12300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480080" y="2818500"/>
            <a:ext cx="490366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0" dirty="0">
                <a:solidFill>
                  <a:schemeClr val="tx1"/>
                </a:solidFill>
                <a:effectLst/>
                <a:latin typeface="Space Grotesk" panose="020B0604020202020204" charset="0"/>
                <a:cs typeface="Space Grotesk" panose="020B0604020202020204" charset="0"/>
              </a:rPr>
              <a:t>Exploratory Data Analysis (</a:t>
            </a:r>
            <a:r>
              <a:rPr lang="en-US" sz="3600" dirty="0"/>
              <a:t>EDA</a:t>
            </a:r>
            <a:r>
              <a:rPr lang="en-US" sz="3600" i="0" dirty="0">
                <a:solidFill>
                  <a:schemeClr val="tx1"/>
                </a:solidFill>
                <a:effectLst/>
                <a:latin typeface="Space Grotesk" panose="020B0604020202020204" charset="0"/>
                <a:cs typeface="Space Grotesk" panose="020B0604020202020204" charset="0"/>
              </a:rPr>
              <a:t>)</a:t>
            </a:r>
            <a:endParaRPr lang="en-US" sz="3600" dirty="0">
              <a:solidFill>
                <a:schemeClr val="tx1"/>
              </a:solidFill>
              <a:latin typeface="Space Grotesk" panose="020B0604020202020204" charset="0"/>
              <a:cs typeface="Space Grotesk" panose="020B0604020202020204" charset="0"/>
            </a:endParaRPr>
          </a:p>
        </p:txBody>
      </p:sp>
      <p:sp>
        <p:nvSpPr>
          <p:cNvPr id="230" name="Google Shape;230;p34"/>
          <p:cNvSpPr txBox="1">
            <a:spLocks noGrp="1"/>
          </p:cNvSpPr>
          <p:nvPr>
            <p:ph type="title" idx="2"/>
          </p:nvPr>
        </p:nvSpPr>
        <p:spPr>
          <a:xfrm>
            <a:off x="6496000" y="1638295"/>
            <a:ext cx="10899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3102700" y="2818500"/>
            <a:ext cx="44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09982748"/>
      </p:ext>
    </p:extLst>
  </p:cSld>
  <p:clrMapOvr>
    <a:masterClrMapping/>
  </p:clrMapOvr>
</p:sld>
</file>

<file path=ppt/theme/theme1.xml><?xml version="1.0" encoding="utf-8"?>
<a:theme xmlns:a="http://schemas.openxmlformats.org/drawingml/2006/main" name="Responsible Consumption Social Media Strategy by Slidesgo">
  <a:themeElements>
    <a:clrScheme name="Simple Light">
      <a:dk1>
        <a:srgbClr val="191919"/>
      </a:dk1>
      <a:lt1>
        <a:srgbClr val="FFFFFF"/>
      </a:lt1>
      <a:dk2>
        <a:srgbClr val="C1D0D9"/>
      </a:dk2>
      <a:lt2>
        <a:srgbClr val="7297A6"/>
      </a:lt2>
      <a:accent1>
        <a:srgbClr val="D1D9BF"/>
      </a:accent1>
      <a:accent2>
        <a:srgbClr val="D9BBA9"/>
      </a:accent2>
      <a:accent3>
        <a:srgbClr val="F2D8C9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445</Words>
  <Application>Microsoft Office PowerPoint</Application>
  <PresentationFormat>On-screen Show (16:9)</PresentationFormat>
  <Paragraphs>62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Nunito Sans</vt:lpstr>
      <vt:lpstr>Open Sans</vt:lpstr>
      <vt:lpstr>Raleway</vt:lpstr>
      <vt:lpstr>Space Grotesk</vt:lpstr>
      <vt:lpstr>Arial</vt:lpstr>
      <vt:lpstr>Responsible Consumption Social Media Strategy by Slidesgo</vt:lpstr>
      <vt:lpstr>Adidas Sales     Project</vt:lpstr>
      <vt:lpstr>Agenda</vt:lpstr>
      <vt:lpstr>Data Collection</vt:lpstr>
      <vt:lpstr>Data Collection</vt:lpstr>
      <vt:lpstr>Read Data</vt:lpstr>
      <vt:lpstr>Read Data</vt:lpstr>
      <vt:lpstr>Understand Data</vt:lpstr>
      <vt:lpstr>PowerPoint Presentation</vt:lpstr>
      <vt:lpstr>Exploratory Data Analysis (EDA)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Mina Tharwat</dc:creator>
  <cp:lastModifiedBy>مينا ثروت فلبس ناشد</cp:lastModifiedBy>
  <cp:revision>2</cp:revision>
  <dcterms:modified xsi:type="dcterms:W3CDTF">2024-07-31T20:32:42Z</dcterms:modified>
</cp:coreProperties>
</file>